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7" d="100"/>
          <a:sy n="147" d="100"/>
        </p:scale>
        <p:origin x="-15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6F5B9-1DC3-DC4A-A8D5-BA8DCC621B57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7DD81-E4F9-174D-A3F6-C587A926555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415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B9D20-FBBD-3140-BA75-5D3F65C692C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86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145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3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14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412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05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22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34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21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42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35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49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E70CA-00B5-2242-8E52-A0E56EB3D452}" type="datetimeFigureOut">
              <a:rPr lang="en-US" smtClean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E20CB-C342-C04A-9577-9456A0F37A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26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021"/>
            <a:ext cx="8229600" cy="114300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>
                <a:latin typeface="Arial"/>
                <a:cs typeface="Arial"/>
              </a:rPr>
              <a:t>WORKFLOWS IN </a:t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3200" dirty="0" smtClean="0">
                <a:latin typeface="Arial"/>
                <a:cs typeface="Arial"/>
              </a:rPr>
              <a:t>ANTHROPOLOGICAL ETHNOGRAPHY</a:t>
            </a:r>
            <a:endParaRPr lang="en-US" sz="3200" dirty="0"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8272578"/>
              </p:ext>
            </p:extLst>
          </p:nvPr>
        </p:nvGraphicFramePr>
        <p:xfrm>
          <a:off x="457200" y="1275045"/>
          <a:ext cx="8229600" cy="5455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008644"/>
                <a:gridCol w="1133289"/>
                <a:gridCol w="1596061"/>
                <a:gridCol w="1748406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ACTVITY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VISIBLE?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COLLABORATIVE?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“DATA”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IDENTIFIER</a:t>
                      </a:r>
                      <a:r>
                        <a:rPr lang="en-US" baseline="0" dirty="0" smtClean="0"/>
                        <a:t> AND META DATA COMPLEXITIES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Research design </a:t>
                      </a:r>
                    </a:p>
                    <a:p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(for observation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and analysis of theoretical concern in a particular geographic and topical domain).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Codified versions</a:t>
                      </a:r>
                      <a:r>
                        <a:rPr lang="en-US" sz="1000" b="0" baseline="0" dirty="0" smtClean="0">
                          <a:latin typeface="Arial"/>
                          <a:cs typeface="Arial"/>
                        </a:rPr>
                        <a:t> of full proposals visible to select group (a dissertation committee, for example).  Supporting memos rarely visible. 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Often lots of informal commentary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(from dissertation committee members, for example).  </a:t>
                      </a:r>
                    </a:p>
                    <a:p>
                      <a:endParaRPr lang="en-US" sz="1000" baseline="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Formal commentary from funding agency reviews.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Research proposals (often multiple versions). </a:t>
                      </a:r>
                    </a:p>
                    <a:p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Reviews of proposals,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formal </a:t>
                      </a:r>
                      <a:r>
                        <a:rPr lang="en-US" sz="1000" baseline="0" smtClean="0">
                          <a:latin typeface="Arial"/>
                          <a:cs typeface="Arial"/>
                        </a:rPr>
                        <a:t>and informal. </a:t>
                      </a:r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Multiple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(40+) “memos”/ “sketches” -  laying out particular figure-grounds configurations, for example.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There are often multiple versions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of a full proposals.  </a:t>
                      </a:r>
                    </a:p>
                    <a:p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Very limited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habits of preserving supporting memos. </a:t>
                      </a:r>
                    </a:p>
                    <a:p>
                      <a:endParaRPr lang="en-US" sz="1000" baseline="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No standardized format. </a:t>
                      </a:r>
                    </a:p>
                    <a:p>
                      <a:endParaRPr lang="en-US" sz="1000" baseline="0" dirty="0" smtClean="0">
                        <a:latin typeface="Arial"/>
                        <a:cs typeface="Arial"/>
                      </a:endParaRPr>
                    </a:p>
                    <a:p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Proposals in general will point to a “PID collection”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Archived</a:t>
                      </a:r>
                      <a:r>
                        <a:rPr lang="en-US" sz="1000" b="0" baseline="0" dirty="0" smtClean="0">
                          <a:latin typeface="Arial"/>
                          <a:cs typeface="Arial"/>
                        </a:rPr>
                        <a:t> in PECE as an artifact. 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Development of analytic structures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for producing and analyzing data.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Usually</a:t>
                      </a:r>
                      <a:r>
                        <a:rPr lang="en-US" sz="1000" b="0" baseline="0" dirty="0" smtClean="0">
                          <a:latin typeface="Arial"/>
                          <a:cs typeface="Arial"/>
                        </a:rPr>
                        <a:t> invisible 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Sometimes.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Questions and question sets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– interview questions, for example, or questions for analyzing interview transcripts. </a:t>
                      </a:r>
                      <a:endParaRPr lang="en-US" sz="10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Archived as distinct data type.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Identification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of data for close analysis.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Usually invisible </a:t>
                      </a:r>
                      <a:endParaRPr lang="en-US" sz="1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latin typeface="Arial"/>
                          <a:cs typeface="Arial"/>
                        </a:rPr>
                        <a:t>Sometimes</a:t>
                      </a:r>
                      <a:endParaRPr lang="en-US" sz="10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List of potential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interviews, primary data bibliography,</a:t>
                      </a:r>
                    </a:p>
                    <a:p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collection of found material (including both formally published documents and grey matter).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No standardized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format. </a:t>
                      </a:r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endParaRPr lang="en-US" sz="1000" dirty="0" smtClean="0">
                        <a:latin typeface="Arial"/>
                        <a:cs typeface="Arial"/>
                      </a:endParaRPr>
                    </a:p>
                    <a:p>
                      <a:endParaRPr lang="en-US" sz="10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/>
                          <a:cs typeface="Arial"/>
                        </a:rPr>
                        <a:t>Archived as artifacts.  Attached annotations reveal level of  attention received.   We need</a:t>
                      </a:r>
                      <a:r>
                        <a:rPr lang="en-US" sz="1000" baseline="0" dirty="0" smtClean="0">
                          <a:latin typeface="Arial"/>
                          <a:cs typeface="Arial"/>
                        </a:rPr>
                        <a:t> a way to highlight artifacts that received considerable attention. </a:t>
                      </a:r>
                      <a:endParaRPr lang="en-US" sz="10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92900" y="495300"/>
            <a:ext cx="1651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23 September 2015 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2856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265</Words>
  <Application>Microsoft Macintosh PowerPoint</Application>
  <PresentationFormat>On-screen Show (4:3)</PresentationFormat>
  <Paragraphs>41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WORKFLOWS IN  ANTHROPOLOGICAL ETHNOGRAPHY</vt:lpstr>
    </vt:vector>
  </TitlesOfParts>
  <Company>RPI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WORKFLOWS IN  ANTHROPOLOGICAL ETHOGRAPHY</dc:title>
  <dc:creator>Fortun, Kim</dc:creator>
  <cp:lastModifiedBy>Fortun, Kim</cp:lastModifiedBy>
  <cp:revision>7</cp:revision>
  <dcterms:created xsi:type="dcterms:W3CDTF">2015-09-23T07:16:47Z</dcterms:created>
  <dcterms:modified xsi:type="dcterms:W3CDTF">2015-09-23T11:53:12Z</dcterms:modified>
</cp:coreProperties>
</file>