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47" d="100"/>
          <a:sy n="147" d="100"/>
        </p:scale>
        <p:origin x="-152" y="-1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0F6F5B9-1DC3-DC4A-A8D5-BA8DCC621B57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D7DD81-E4F9-174D-A3F6-C587A926555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94159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EB9D20-FBBD-3140-BA75-5D3F65C692C7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66865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71450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95360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6140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44121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30585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97220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93459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32127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64268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5435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74944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1E70CA-00B5-2242-8E52-A0E56EB3D452}" type="datetimeFigureOut">
              <a:rPr lang="en-US" smtClean="0"/>
              <a:t>9/23/15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3E20CB-C342-C04A-9577-9456A0F37AD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42633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70021"/>
            <a:ext cx="8229600" cy="1143000"/>
          </a:xfrm>
          <a:effectLst>
            <a:glow rad="228600">
              <a:schemeClr val="accent4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>
            <a:noAutofit/>
          </a:bodyPr>
          <a:lstStyle/>
          <a:p>
            <a:r>
              <a:rPr lang="en-US" sz="3200" dirty="0" smtClean="0">
                <a:latin typeface="Arial"/>
                <a:cs typeface="Arial"/>
              </a:rPr>
              <a:t>WORKFLOWS IN </a:t>
            </a:r>
            <a:br>
              <a:rPr lang="en-US" sz="3200" dirty="0" smtClean="0">
                <a:latin typeface="Arial"/>
                <a:cs typeface="Arial"/>
              </a:rPr>
            </a:br>
            <a:r>
              <a:rPr lang="en-US" sz="3200" dirty="0" smtClean="0">
                <a:latin typeface="Arial"/>
                <a:cs typeface="Arial"/>
              </a:rPr>
              <a:t>ANTHROPOLOGICAL ETHNOGRAPHY</a:t>
            </a:r>
            <a:endParaRPr lang="en-US" sz="3200" dirty="0">
              <a:latin typeface="Arial"/>
              <a:cs typeface="Arial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98272578"/>
              </p:ext>
            </p:extLst>
          </p:nvPr>
        </p:nvGraphicFramePr>
        <p:xfrm>
          <a:off x="457200" y="1275045"/>
          <a:ext cx="8229600" cy="545591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/>
                <a:gridCol w="1008644"/>
                <a:gridCol w="1133289"/>
                <a:gridCol w="1596061"/>
                <a:gridCol w="1748406"/>
                <a:gridCol w="13716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GENERAL ACTVITY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VISIBLE?</a:t>
                      </a:r>
                      <a:r>
                        <a:rPr lang="en-US" baseline="0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COLLABORATIVE?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“DATA”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IDENTIFIER</a:t>
                      </a:r>
                      <a:r>
                        <a:rPr lang="en-US" baseline="0" dirty="0" smtClean="0"/>
                        <a:t> AND META DATA COMPLEXITIES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PECE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Research design </a:t>
                      </a:r>
                    </a:p>
                    <a:p>
                      <a:endParaRPr lang="en-US" sz="1000" dirty="0" smtClean="0">
                        <a:latin typeface="Arial"/>
                        <a:cs typeface="Arial"/>
                      </a:endParaRPr>
                    </a:p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(for observation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and analysis of theoretical concern in a particular geographic and topical domain). </a:t>
                      </a:r>
                      <a:endParaRPr lang="en-US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b="0" dirty="0" smtClean="0">
                          <a:latin typeface="Arial"/>
                          <a:cs typeface="Arial"/>
                        </a:rPr>
                        <a:t>Codified versions</a:t>
                      </a:r>
                      <a:r>
                        <a:rPr lang="en-US" sz="1000" b="0" baseline="0" dirty="0" smtClean="0">
                          <a:latin typeface="Arial"/>
                          <a:cs typeface="Arial"/>
                        </a:rPr>
                        <a:t> of full proposals visible to select group (a dissertation committee, for example).  Supporting memos rarely visible. </a:t>
                      </a:r>
                      <a:endParaRPr lang="en-US" sz="1000" b="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Often lots of informal commentary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(from dissertation committee members, for example).  </a:t>
                      </a:r>
                    </a:p>
                    <a:p>
                      <a:endParaRPr lang="en-US" sz="1000" baseline="0" dirty="0" smtClean="0">
                        <a:latin typeface="Arial"/>
                        <a:cs typeface="Arial"/>
                      </a:endParaRPr>
                    </a:p>
                    <a:p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Formal commentary from funding agency reviews. </a:t>
                      </a:r>
                      <a:endParaRPr lang="en-US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Research proposals (often multiple versions). </a:t>
                      </a:r>
                    </a:p>
                    <a:p>
                      <a:endParaRPr lang="en-US" sz="1000" dirty="0" smtClean="0">
                        <a:latin typeface="Arial"/>
                        <a:cs typeface="Arial"/>
                      </a:endParaRPr>
                    </a:p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Reviews of proposals,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formal </a:t>
                      </a:r>
                      <a:r>
                        <a:rPr lang="en-US" sz="1000" baseline="0" smtClean="0">
                          <a:latin typeface="Arial"/>
                          <a:cs typeface="Arial"/>
                        </a:rPr>
                        <a:t>and informal. </a:t>
                      </a:r>
                      <a:endParaRPr lang="en-US" sz="1000" dirty="0" smtClean="0">
                        <a:latin typeface="Arial"/>
                        <a:cs typeface="Arial"/>
                      </a:endParaRPr>
                    </a:p>
                    <a:p>
                      <a:endParaRPr lang="en-US" sz="1000" dirty="0" smtClean="0">
                        <a:latin typeface="Arial"/>
                        <a:cs typeface="Arial"/>
                      </a:endParaRPr>
                    </a:p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Multiple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(40+) “memos”/ “sketches” -  laying out particular figure-grounds configurations, for example.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There are often multiple versions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of a full proposals.  </a:t>
                      </a:r>
                    </a:p>
                    <a:p>
                      <a:endParaRPr lang="en-US" sz="1000" dirty="0" smtClean="0">
                        <a:latin typeface="Arial"/>
                        <a:cs typeface="Arial"/>
                      </a:endParaRPr>
                    </a:p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Very limited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habits of preserving supporting memos. </a:t>
                      </a:r>
                    </a:p>
                    <a:p>
                      <a:endParaRPr lang="en-US" sz="1000" baseline="0" dirty="0" smtClean="0">
                        <a:latin typeface="Arial"/>
                        <a:cs typeface="Arial"/>
                      </a:endParaRPr>
                    </a:p>
                    <a:p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No standardized format. </a:t>
                      </a:r>
                    </a:p>
                    <a:p>
                      <a:endParaRPr lang="en-US" sz="1000" baseline="0" dirty="0" smtClean="0">
                        <a:latin typeface="Arial"/>
                        <a:cs typeface="Arial"/>
                      </a:endParaRPr>
                    </a:p>
                    <a:p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Proposals in general will point to a “PID collection”</a:t>
                      </a:r>
                      <a:endParaRPr lang="en-US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b="0" dirty="0" smtClean="0">
                          <a:latin typeface="Arial"/>
                          <a:cs typeface="Arial"/>
                        </a:rPr>
                        <a:t>Archived</a:t>
                      </a:r>
                      <a:r>
                        <a:rPr lang="en-US" sz="1000" b="0" baseline="0" dirty="0" smtClean="0">
                          <a:latin typeface="Arial"/>
                          <a:cs typeface="Arial"/>
                        </a:rPr>
                        <a:t> in PECE as an artifact. </a:t>
                      </a:r>
                      <a:endParaRPr lang="en-US" sz="1000" b="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Development of analytic structures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for producing and analyzing data. </a:t>
                      </a:r>
                      <a:endParaRPr lang="en-US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b="0" dirty="0" smtClean="0">
                          <a:latin typeface="Arial"/>
                          <a:cs typeface="Arial"/>
                        </a:rPr>
                        <a:t>Usually</a:t>
                      </a:r>
                      <a:r>
                        <a:rPr lang="en-US" sz="1000" b="0" baseline="0" dirty="0" smtClean="0">
                          <a:latin typeface="Arial"/>
                          <a:cs typeface="Arial"/>
                        </a:rPr>
                        <a:t> invisible </a:t>
                      </a:r>
                      <a:endParaRPr lang="en-US" sz="1000" b="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Sometimes.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</a:t>
                      </a:r>
                      <a:endParaRPr lang="en-US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Questions and question sets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– interview questions, for example, or questions for analyzing interview transcripts. </a:t>
                      </a:r>
                      <a:endParaRPr lang="en-US" sz="1000" dirty="0" smtClean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Archived as distinct data type. </a:t>
                      </a:r>
                      <a:endParaRPr lang="en-US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Identification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of data for close analysis. </a:t>
                      </a:r>
                      <a:endParaRPr lang="en-US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Usually invisible </a:t>
                      </a:r>
                      <a:endParaRPr lang="en-US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b="0" dirty="0" smtClean="0">
                          <a:latin typeface="Arial"/>
                          <a:cs typeface="Arial"/>
                        </a:rPr>
                        <a:t>Sometimes</a:t>
                      </a:r>
                      <a:endParaRPr lang="en-US" sz="1000" b="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List of potential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interviews, primary data bibliography,</a:t>
                      </a:r>
                    </a:p>
                    <a:p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collection of found material (including both formally published documents and grey matter).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No standardized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format. </a:t>
                      </a:r>
                      <a:endParaRPr lang="en-US" sz="1000" dirty="0" smtClean="0">
                        <a:latin typeface="Arial"/>
                        <a:cs typeface="Arial"/>
                      </a:endParaRPr>
                    </a:p>
                    <a:p>
                      <a:endParaRPr lang="en-US" sz="1000" dirty="0" smtClean="0">
                        <a:latin typeface="Arial"/>
                        <a:cs typeface="Arial"/>
                      </a:endParaRPr>
                    </a:p>
                    <a:p>
                      <a:endParaRPr lang="en-US" sz="1000" dirty="0" smtClean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latin typeface="Arial"/>
                          <a:cs typeface="Arial"/>
                        </a:rPr>
                        <a:t>Archived as artifacts.  Attached annotations reveal level of  attention received.   We need</a:t>
                      </a:r>
                      <a:r>
                        <a:rPr lang="en-US" sz="1000" baseline="0" dirty="0" smtClean="0">
                          <a:latin typeface="Arial"/>
                          <a:cs typeface="Arial"/>
                        </a:rPr>
                        <a:t> a way to highlight artifacts that received considerable attention. </a:t>
                      </a:r>
                      <a:endParaRPr lang="en-US" sz="1000" dirty="0" smtClean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6692900" y="495300"/>
            <a:ext cx="165100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>
                <a:latin typeface="Arial"/>
                <a:cs typeface="Arial"/>
              </a:rPr>
              <a:t>23 September 2015 </a:t>
            </a:r>
            <a:endParaRPr lang="en-US" sz="1000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2328568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276</TotalTime>
  <Words>265</Words>
  <Application>Microsoft Macintosh PowerPoint</Application>
  <PresentationFormat>On-screen Show (4:3)</PresentationFormat>
  <Paragraphs>41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WORKFLOWS IN  ANTHROPOLOGICAL ETHNOGRAPHY</vt:lpstr>
    </vt:vector>
  </TitlesOfParts>
  <Company>RPI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WORKFLOWS IN  ANTHROPOLOGICAL ETHOGRAPHY</dc:title>
  <dc:creator>Fortun, Kim</dc:creator>
  <cp:lastModifiedBy>Fortun, Kim</cp:lastModifiedBy>
  <cp:revision>7</cp:revision>
  <dcterms:created xsi:type="dcterms:W3CDTF">2015-09-23T07:16:47Z</dcterms:created>
  <dcterms:modified xsi:type="dcterms:W3CDTF">2015-09-23T11:53:12Z</dcterms:modified>
</cp:coreProperties>
</file>

<file path=docProps/thumbnail.jpeg>
</file>