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1" u="none" strike="noStrike" cap="none" spc="0" normalizeH="0" baseline="0">
        <a:ln>
          <a:noFill/>
        </a:ln>
        <a:solidFill>
          <a:srgbClr val="5E524C"/>
        </a:solidFill>
        <a:effectLst>
          <a:outerShdw blurRad="25400" dist="25400" dir="5520000" rotWithShape="0">
            <a:srgbClr val="FFFFFF">
              <a:alpha val="71999"/>
            </a:srgbClr>
          </a:outerShdw>
        </a:effectLst>
        <a:uFillTx/>
        <a:latin typeface="+mn-lt"/>
        <a:ea typeface="+mn-ea"/>
        <a:cs typeface="+mn-cs"/>
        <a:sym typeface="Avenir Next Medium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1" u="none" strike="noStrike" cap="none" spc="0" normalizeH="0" baseline="0">
        <a:ln>
          <a:noFill/>
        </a:ln>
        <a:solidFill>
          <a:srgbClr val="5E524C"/>
        </a:solidFill>
        <a:effectLst>
          <a:outerShdw blurRad="25400" dist="25400" dir="5520000" rotWithShape="0">
            <a:srgbClr val="FFFFFF">
              <a:alpha val="71999"/>
            </a:srgbClr>
          </a:outerShdw>
        </a:effectLst>
        <a:uFillTx/>
        <a:latin typeface="+mn-lt"/>
        <a:ea typeface="+mn-ea"/>
        <a:cs typeface="+mn-cs"/>
        <a:sym typeface="Avenir Next Medium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1" u="none" strike="noStrike" cap="none" spc="0" normalizeH="0" baseline="0">
        <a:ln>
          <a:noFill/>
        </a:ln>
        <a:solidFill>
          <a:srgbClr val="5E524C"/>
        </a:solidFill>
        <a:effectLst>
          <a:outerShdw blurRad="25400" dist="25400" dir="5520000" rotWithShape="0">
            <a:srgbClr val="FFFFFF">
              <a:alpha val="71999"/>
            </a:srgbClr>
          </a:outerShdw>
        </a:effectLst>
        <a:uFillTx/>
        <a:latin typeface="+mn-lt"/>
        <a:ea typeface="+mn-ea"/>
        <a:cs typeface="+mn-cs"/>
        <a:sym typeface="Avenir Next Medium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1" u="none" strike="noStrike" cap="none" spc="0" normalizeH="0" baseline="0">
        <a:ln>
          <a:noFill/>
        </a:ln>
        <a:solidFill>
          <a:srgbClr val="5E524C"/>
        </a:solidFill>
        <a:effectLst>
          <a:outerShdw blurRad="25400" dist="25400" dir="5520000" rotWithShape="0">
            <a:srgbClr val="FFFFFF">
              <a:alpha val="71999"/>
            </a:srgbClr>
          </a:outerShdw>
        </a:effectLst>
        <a:uFillTx/>
        <a:latin typeface="+mn-lt"/>
        <a:ea typeface="+mn-ea"/>
        <a:cs typeface="+mn-cs"/>
        <a:sym typeface="Avenir Next Medium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1" u="none" strike="noStrike" cap="none" spc="0" normalizeH="0" baseline="0">
        <a:ln>
          <a:noFill/>
        </a:ln>
        <a:solidFill>
          <a:srgbClr val="5E524C"/>
        </a:solidFill>
        <a:effectLst>
          <a:outerShdw blurRad="25400" dist="25400" dir="5520000" rotWithShape="0">
            <a:srgbClr val="FFFFFF">
              <a:alpha val="71999"/>
            </a:srgbClr>
          </a:outerShdw>
        </a:effectLst>
        <a:uFillTx/>
        <a:latin typeface="+mn-lt"/>
        <a:ea typeface="+mn-ea"/>
        <a:cs typeface="+mn-cs"/>
        <a:sym typeface="Avenir Next Medium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1" u="none" strike="noStrike" cap="none" spc="0" normalizeH="0" baseline="0">
        <a:ln>
          <a:noFill/>
        </a:ln>
        <a:solidFill>
          <a:srgbClr val="5E524C"/>
        </a:solidFill>
        <a:effectLst>
          <a:outerShdw blurRad="25400" dist="25400" dir="5520000" rotWithShape="0">
            <a:srgbClr val="FFFFFF">
              <a:alpha val="71999"/>
            </a:srgbClr>
          </a:outerShdw>
        </a:effectLst>
        <a:uFillTx/>
        <a:latin typeface="+mn-lt"/>
        <a:ea typeface="+mn-ea"/>
        <a:cs typeface="+mn-cs"/>
        <a:sym typeface="Avenir Next Medium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1" u="none" strike="noStrike" cap="none" spc="0" normalizeH="0" baseline="0">
        <a:ln>
          <a:noFill/>
        </a:ln>
        <a:solidFill>
          <a:srgbClr val="5E524C"/>
        </a:solidFill>
        <a:effectLst>
          <a:outerShdw blurRad="25400" dist="25400" dir="5520000" rotWithShape="0">
            <a:srgbClr val="FFFFFF">
              <a:alpha val="71999"/>
            </a:srgbClr>
          </a:outerShdw>
        </a:effectLst>
        <a:uFillTx/>
        <a:latin typeface="+mn-lt"/>
        <a:ea typeface="+mn-ea"/>
        <a:cs typeface="+mn-cs"/>
        <a:sym typeface="Avenir Next Medium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1" u="none" strike="noStrike" cap="none" spc="0" normalizeH="0" baseline="0">
        <a:ln>
          <a:noFill/>
        </a:ln>
        <a:solidFill>
          <a:srgbClr val="5E524C"/>
        </a:solidFill>
        <a:effectLst>
          <a:outerShdw blurRad="25400" dist="25400" dir="5520000" rotWithShape="0">
            <a:srgbClr val="FFFFFF">
              <a:alpha val="71999"/>
            </a:srgbClr>
          </a:outerShdw>
        </a:effectLst>
        <a:uFillTx/>
        <a:latin typeface="+mn-lt"/>
        <a:ea typeface="+mn-ea"/>
        <a:cs typeface="+mn-cs"/>
        <a:sym typeface="Avenir Next Medium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1" u="none" strike="noStrike" cap="none" spc="0" normalizeH="0" baseline="0">
        <a:ln>
          <a:noFill/>
        </a:ln>
        <a:solidFill>
          <a:srgbClr val="5E524C"/>
        </a:solidFill>
        <a:effectLst>
          <a:outerShdw blurRad="25400" dist="25400" dir="5520000" rotWithShape="0">
            <a:srgbClr val="FFFFFF">
              <a:alpha val="71999"/>
            </a:srgbClr>
          </a:outerShdw>
        </a:effectLst>
        <a:uFillTx/>
        <a:latin typeface="+mn-lt"/>
        <a:ea typeface="+mn-ea"/>
        <a:cs typeface="+mn-cs"/>
        <a:sym typeface="Avenir Next Medium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ff">
        <a:font>
          <a:latin typeface="Avenir Next Demi Bold"/>
          <a:ea typeface="Avenir Next Demi Bold"/>
          <a:cs typeface="Avenir Next Demi Bold"/>
        </a:font>
        <a:srgbClr val="2A2927"/>
      </a:tcTxStyle>
      <a:tcStyle>
        <a:tcBdr>
          <a:left>
            <a:ln w="12700" cap="flat">
              <a:solidFill>
                <a:srgbClr val="514F48">
                  <a:alpha val="80000"/>
                </a:srgbClr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14F48">
                  <a:alpha val="80000"/>
                </a:srgbClr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14F48">
                  <a:alpha val="80000"/>
                </a:srgbClr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14F48">
                  <a:alpha val="80000"/>
                </a:srgbClr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14F48">
                  <a:alpha val="80000"/>
                </a:srgbClr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14F48">
                  <a:alpha val="80000"/>
                </a:srgbClr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2D1C3">
              <a:alpha val="25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514F48">
                  <a:alpha val="8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514F48">
                  <a:alpha val="8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514F48">
                  <a:alpha val="8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514F48">
                  <a:alpha val="8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514F48">
                  <a:alpha val="8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514F48">
                  <a:alpha val="8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514F48">
                  <a:alpha val="8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514F48">
                  <a:alpha val="80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514F48">
                  <a:alpha val="8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514F48">
                  <a:alpha val="8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514F48">
                  <a:alpha val="8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514F48">
                  <a:alpha val="8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514F48">
                  <a:alpha val="8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514F48">
                  <a:alpha val="8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514F48">
                  <a:alpha val="80000"/>
                </a:srgbClr>
              </a:solidFill>
              <a:prstDash val="solid"/>
              <a:miter lim="400000"/>
            </a:ln>
          </a:top>
          <a:bottom>
            <a:ln w="25400" cap="flat">
              <a:solidFill>
                <a:srgbClr val="514F48">
                  <a:alpha val="8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514F48">
                  <a:alpha val="8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514F48">
                  <a:alpha val="8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2A2927"/>
        </a:fontRef>
        <a:srgbClr val="2A2927"/>
      </a:tcTxStyle>
      <a:tcStyle>
        <a:tcBdr>
          <a:left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blipFill rotWithShape="1">
            <a:blip xmlns:r="http://schemas.openxmlformats.org/officeDocument/2006/relationships" r:embed="rId1"/>
            <a:srcRect/>
            <a:tile tx="0" ty="0" sx="100000" sy="100000" flip="none" algn="tl"/>
          </a:blip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2A2927"/>
      </a:tcTxStyle>
      <a:tcStyle>
        <a:tcBdr>
          <a:left>
            <a:ln w="254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2A2927"/>
      </a:tcTxStyle>
      <a:tcStyle>
        <a:tcBdr>
          <a:left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top>
          <a:bottom>
            <a:ln w="254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2A2927"/>
      </a:tcTxStyle>
      <a:tcStyle>
        <a:tcBdr>
          <a:left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top>
          <a:bottom>
            <a:ln w="254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inor">
          <a:srgbClr val="2A2927"/>
        </a:fontRef>
        <a:srgbClr val="2A2927"/>
      </a:tcTxStyle>
      <a:tcStyle>
        <a:tcBdr>
          <a:left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2D1C3">
              <a:alpha val="25000"/>
            </a:srgbClr>
          </a:solidFill>
        </a:fill>
      </a:tcStyle>
    </a:band2H>
    <a:firstCol>
      <a:tcTxStyle b="off" i="off">
        <a:fontRef idx="minor">
          <a:srgbClr val="2A2927"/>
        </a:fontRef>
        <a:srgbClr val="2A2927"/>
      </a:tcTxStyle>
      <a:tcStyle>
        <a:tcBdr>
          <a:left>
            <a:ln w="254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left>
          <a:right>
            <a:ln w="254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2A2927"/>
        </a:fontRef>
        <a:srgbClr val="2A2927"/>
      </a:tcTxStyle>
      <a:tcStyle>
        <a:tcBdr>
          <a:left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top>
          <a:bottom>
            <a:ln w="254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2A2927"/>
        </a:fontRef>
        <a:srgbClr val="2A2927"/>
      </a:tcTxStyle>
      <a:tcStyle>
        <a:tcBdr>
          <a:left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top>
          <a:bottom>
            <a:ln w="254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37269">
                  <a:alpha val="8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F821DB8-F4EB-4A41-A1BA-3FCAFE7338EE}" styleName="">
    <a:tblBg/>
    <a:wholeTbl>
      <a:tcTxStyle b="off" i="off">
        <a:fontRef idx="minor">
          <a:srgbClr val="2A2927"/>
        </a:fontRef>
        <a:srgbClr val="2A292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>
                  <a:alpha val="7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000000">
                  <a:alpha val="7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>
                  <a:alpha val="70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2D1C3">
              <a:alpha val="25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000000">
                  <a:alpha val="70000"/>
                </a:srgbClr>
              </a:solidFill>
              <a:prstDash val="solid"/>
              <a:miter lim="400000"/>
            </a:ln>
          </a:left>
          <a:right>
            <a:ln w="25400" cap="flat">
              <a:solidFill>
                <a:srgbClr val="000000">
                  <a:alpha val="7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000000">
                  <a:alpha val="7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000000">
                  <a:alpha val="7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>
                  <a:alpha val="70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>
                  <a:alpha val="7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000000">
                  <a:alpha val="7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>
                  <a:alpha val="70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>
                  <a:alpha val="70000"/>
                </a:srgbClr>
              </a:solidFill>
              <a:prstDash val="solid"/>
              <a:miter lim="400000"/>
            </a:ln>
          </a:top>
          <a:bottom>
            <a:ln w="25400" cap="flat">
              <a:solidFill>
                <a:srgbClr val="000000">
                  <a:alpha val="7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>
                  <a:alpha val="70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33BA23B1-9221-436E-865A-0063620EA4FD}" styleName="">
    <a:tblBg/>
    <a:wholeTb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F8F8F6">
                  <a:alpha val="80000"/>
                </a:srgbClr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8F8F6">
                  <a:alpha val="80000"/>
                </a:srgbClr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8F8F6">
                  <a:alpha val="80000"/>
                </a:srgbClr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8F8F6">
                  <a:alpha val="80000"/>
                </a:srgbClr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8F8F6">
                  <a:alpha val="80000"/>
                </a:srgbClr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8F8F6">
                  <a:alpha val="80000"/>
                </a:srgbClr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67665E">
              <a:alpha val="30000"/>
            </a:srgbClr>
          </a:solidFill>
        </a:fill>
      </a:tcStyle>
    </a:wholeTbl>
    <a:band2H>
      <a:tcTxStyle/>
      <a:tcStyle>
        <a:tcBdr/>
        <a:fill>
          <a:solidFill>
            <a:srgbClr val="67665E">
              <a:alpha val="40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25400" cap="flat">
              <a:solidFill>
                <a:srgbClr val="F8F8F6">
                  <a:alpha val="80000"/>
                </a:srgbClr>
              </a:solidFill>
              <a:prstDash val="solid"/>
              <a:miter lim="400000"/>
            </a:ln>
          </a:left>
          <a:right>
            <a:ln w="25400" cap="flat">
              <a:solidFill>
                <a:srgbClr val="F8F8F6">
                  <a:alpha val="8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F8F8F6">
                  <a:alpha val="3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F8F8F6">
                  <a:alpha val="3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8F8F6">
                  <a:alpha val="3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8F8F6">
                  <a:alpha val="30000"/>
                </a:srgbClr>
              </a:solidFill>
              <a:prstDash val="solid"/>
              <a:miter lim="400000"/>
            </a:ln>
          </a:insideV>
        </a:tcBdr>
        <a:fill>
          <a:solidFill>
            <a:srgbClr val="67665E">
              <a:alpha val="50000"/>
            </a:srgbClr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F8F8F6">
                  <a:alpha val="3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8F8F6">
                  <a:alpha val="30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F8F8F6">
                  <a:alpha val="80000"/>
                </a:srgbClr>
              </a:solidFill>
              <a:prstDash val="solid"/>
              <a:miter lim="400000"/>
            </a:ln>
          </a:top>
          <a:bottom>
            <a:ln w="25400" cap="flat">
              <a:solidFill>
                <a:srgbClr val="F8F8F6">
                  <a:alpha val="8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8F8F6">
                  <a:alpha val="3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8F8F6">
                  <a:alpha val="30000"/>
                </a:srgbClr>
              </a:solidFill>
              <a:prstDash val="solid"/>
              <a:miter lim="400000"/>
            </a:ln>
          </a:insideV>
        </a:tcBdr>
        <a:fill>
          <a:solidFill>
            <a:srgbClr val="53534A">
              <a:alpha val="60000"/>
            </a:srgbClr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F8F8F6">
                  <a:alpha val="3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F8F8F6">
                  <a:alpha val="30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F8F8F6">
                  <a:alpha val="80000"/>
                </a:srgbClr>
              </a:solidFill>
              <a:prstDash val="solid"/>
              <a:miter lim="400000"/>
            </a:ln>
          </a:top>
          <a:bottom>
            <a:ln w="25400" cap="flat">
              <a:solidFill>
                <a:srgbClr val="F8F8F6">
                  <a:alpha val="8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F8F8F6">
                  <a:alpha val="3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F8F8F6">
                  <a:alpha val="30000"/>
                </a:srgbClr>
              </a:solidFill>
              <a:prstDash val="solid"/>
              <a:miter lim="400000"/>
            </a:ln>
          </a:insideV>
        </a:tcBdr>
        <a:fill>
          <a:solidFill>
            <a:srgbClr val="53534A">
              <a:alpha val="60000"/>
            </a:srgbClr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2A2927"/>
        </a:fontRef>
        <a:srgbClr val="2A292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4342F">
                  <a:alpha val="8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34342F">
                  <a:alpha val="8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34342F">
                  <a:alpha val="80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67665E">
              <a:alpha val="15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2A2927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34342F">
                  <a:alpha val="8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34342F">
                  <a:alpha val="8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34342F">
                  <a:alpha val="8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34342F">
                  <a:alpha val="80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2A292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34342F">
                  <a:alpha val="80000"/>
                </a:srgbClr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34342F">
                  <a:alpha val="80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2A292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34342F">
                  <a:alpha val="8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34342F">
                  <a:alpha val="80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4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_rels/tableStyles.xml.rels><?xml version="1.0" encoding="UTF-8" standalone="yes"?>
<Relationships xmlns="http://schemas.openxmlformats.org/package/2006/relationships"><Relationship Id="rId1" Type="http://schemas.openxmlformats.org/officeDocument/2006/relationships/image" Target="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9" name="Shape 11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22102766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>
            <a:spLocks noGrp="1"/>
          </p:cNvSpPr>
          <p:nvPr>
            <p:ph type="title"/>
          </p:nvPr>
        </p:nvSpPr>
        <p:spPr>
          <a:xfrm>
            <a:off x="901700" y="3060700"/>
            <a:ext cx="11201400" cy="17145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3" name="Shape 13"/>
          <p:cNvSpPr>
            <a:spLocks noGrp="1"/>
          </p:cNvSpPr>
          <p:nvPr>
            <p:ph type="body" sz="quarter" idx="1"/>
          </p:nvPr>
        </p:nvSpPr>
        <p:spPr>
          <a:xfrm>
            <a:off x="901700" y="4775200"/>
            <a:ext cx="11201400" cy="15367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80000"/>
              </a:lnSpc>
              <a:spcBef>
                <a:spcPts val="0"/>
              </a:spcBef>
              <a:buSzTx/>
              <a:buNone/>
              <a:defRPr cap="all" spc="288">
                <a:solidFill>
                  <a:srgbClr val="3E3B39"/>
                </a:solidFill>
              </a:defRPr>
            </a:lvl1pPr>
            <a:lvl2pPr marL="0" indent="228600">
              <a:lnSpc>
                <a:spcPct val="80000"/>
              </a:lnSpc>
              <a:spcBef>
                <a:spcPts val="0"/>
              </a:spcBef>
              <a:buSzTx/>
              <a:buNone/>
              <a:defRPr cap="all" spc="288">
                <a:solidFill>
                  <a:srgbClr val="3E3B39"/>
                </a:solidFill>
              </a:defRPr>
            </a:lvl2pPr>
            <a:lvl3pPr marL="0" indent="457200">
              <a:lnSpc>
                <a:spcPct val="80000"/>
              </a:lnSpc>
              <a:spcBef>
                <a:spcPts val="0"/>
              </a:spcBef>
              <a:buSzTx/>
              <a:buNone/>
              <a:defRPr cap="all" spc="288">
                <a:solidFill>
                  <a:srgbClr val="3E3B39"/>
                </a:solidFill>
              </a:defRPr>
            </a:lvl3pPr>
            <a:lvl4pPr marL="0" indent="685800">
              <a:lnSpc>
                <a:spcPct val="80000"/>
              </a:lnSpc>
              <a:spcBef>
                <a:spcPts val="0"/>
              </a:spcBef>
              <a:buSzTx/>
              <a:buNone/>
              <a:defRPr cap="all" spc="288">
                <a:solidFill>
                  <a:srgbClr val="3E3B39"/>
                </a:solidFill>
              </a:defRPr>
            </a:lvl4pPr>
            <a:lvl5pPr marL="0" indent="914400">
              <a:lnSpc>
                <a:spcPct val="80000"/>
              </a:lnSpc>
              <a:spcBef>
                <a:spcPts val="0"/>
              </a:spcBef>
              <a:buSzTx/>
              <a:buNone/>
              <a:defRPr cap="all" spc="288">
                <a:solidFill>
                  <a:srgbClr val="3E3B39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xfrm>
            <a:off x="6303924" y="9258300"/>
            <a:ext cx="409652" cy="4191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6604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lnSpc>
                <a:spcPct val="90000"/>
              </a:lnSpc>
              <a:spcBef>
                <a:spcPts val="120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6" name="Shape 96"/>
          <p:cNvSpPr>
            <a:spLocks noGrp="1"/>
          </p:cNvSpPr>
          <p:nvPr>
            <p:ph type="body" sz="quarter" idx="14"/>
          </p:nvPr>
        </p:nvSpPr>
        <p:spPr>
          <a:xfrm>
            <a:off x="1270000" y="4248150"/>
            <a:ext cx="10464800" cy="7239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lnSpc>
                <a:spcPct val="90000"/>
              </a:lnSpc>
              <a:buSzTx/>
              <a:buNone/>
              <a:defRPr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7" name="Shape 9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5" name="Shape 10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chalk_line_box_10x7.png"/>
          <p:cNvPicPr>
            <a:picLocks/>
          </p:cNvPicPr>
          <p:nvPr/>
        </p:nvPicPr>
        <p:blipFill>
          <a:blip r:embed="rId2">
            <a:alphaModFix amt="45000"/>
            <a:extLst/>
          </a:blip>
          <a:stretch>
            <a:fillRect/>
          </a:stretch>
        </p:blipFill>
        <p:spPr>
          <a:xfrm>
            <a:off x="317500" y="6794500"/>
            <a:ext cx="12344400" cy="2336800"/>
          </a:xfrm>
          <a:prstGeom prst="rect">
            <a:avLst/>
          </a:prstGeom>
          <a:ln w="12700">
            <a:miter lim="400000"/>
          </a:ln>
        </p:spPr>
      </p:pic>
      <p:sp>
        <p:nvSpPr>
          <p:cNvPr id="22" name="Shape 22"/>
          <p:cNvSpPr>
            <a:spLocks noGrp="1"/>
          </p:cNvSpPr>
          <p:nvPr>
            <p:ph type="pic" idx="13"/>
          </p:nvPr>
        </p:nvSpPr>
        <p:spPr>
          <a:xfrm>
            <a:off x="393700" y="381000"/>
            <a:ext cx="12217400" cy="61468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3" name="Shape 23"/>
          <p:cNvSpPr>
            <a:spLocks noGrp="1"/>
          </p:cNvSpPr>
          <p:nvPr>
            <p:ph type="title"/>
          </p:nvPr>
        </p:nvSpPr>
        <p:spPr>
          <a:xfrm>
            <a:off x="901700" y="6934200"/>
            <a:ext cx="11201400" cy="9525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4" name="Shape 24"/>
          <p:cNvSpPr>
            <a:spLocks noGrp="1"/>
          </p:cNvSpPr>
          <p:nvPr>
            <p:ph type="body" sz="quarter" idx="1"/>
          </p:nvPr>
        </p:nvSpPr>
        <p:spPr>
          <a:xfrm>
            <a:off x="901700" y="7823200"/>
            <a:ext cx="11201400" cy="12065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80000"/>
              </a:lnSpc>
              <a:spcBef>
                <a:spcPts val="0"/>
              </a:spcBef>
              <a:buSzTx/>
              <a:buNone/>
              <a:defRPr cap="all" spc="288">
                <a:solidFill>
                  <a:srgbClr val="3E3B39"/>
                </a:solidFill>
              </a:defRPr>
            </a:lvl1pPr>
            <a:lvl2pPr marL="0" indent="228600">
              <a:lnSpc>
                <a:spcPct val="80000"/>
              </a:lnSpc>
              <a:spcBef>
                <a:spcPts val="0"/>
              </a:spcBef>
              <a:buSzTx/>
              <a:buNone/>
              <a:defRPr cap="all" spc="288">
                <a:solidFill>
                  <a:srgbClr val="3E3B39"/>
                </a:solidFill>
              </a:defRPr>
            </a:lvl2pPr>
            <a:lvl3pPr marL="0" indent="457200">
              <a:lnSpc>
                <a:spcPct val="80000"/>
              </a:lnSpc>
              <a:spcBef>
                <a:spcPts val="0"/>
              </a:spcBef>
              <a:buSzTx/>
              <a:buNone/>
              <a:defRPr cap="all" spc="288">
                <a:solidFill>
                  <a:srgbClr val="3E3B39"/>
                </a:solidFill>
              </a:defRPr>
            </a:lvl3pPr>
            <a:lvl4pPr marL="0" indent="685800">
              <a:lnSpc>
                <a:spcPct val="80000"/>
              </a:lnSpc>
              <a:spcBef>
                <a:spcPts val="0"/>
              </a:spcBef>
              <a:buSzTx/>
              <a:buNone/>
              <a:defRPr cap="all" spc="288">
                <a:solidFill>
                  <a:srgbClr val="3E3B39"/>
                </a:solidFill>
              </a:defRPr>
            </a:lvl4pPr>
            <a:lvl5pPr marL="0" indent="914400">
              <a:lnSpc>
                <a:spcPct val="80000"/>
              </a:lnSpc>
              <a:spcBef>
                <a:spcPts val="0"/>
              </a:spcBef>
              <a:buSzTx/>
              <a:buNone/>
              <a:defRPr cap="all" spc="288">
                <a:solidFill>
                  <a:srgbClr val="3E3B39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" name="Shape 25"/>
          <p:cNvSpPr>
            <a:spLocks noGrp="1"/>
          </p:cNvSpPr>
          <p:nvPr>
            <p:ph type="sldNum" sz="quarter" idx="2"/>
          </p:nvPr>
        </p:nvSpPr>
        <p:spPr>
          <a:xfrm>
            <a:off x="6303924" y="9258300"/>
            <a:ext cx="409652" cy="4191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901700" y="3898900"/>
            <a:ext cx="11201400" cy="1943100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/>
          </p:cNvSpPr>
          <p:nvPr>
            <p:ph type="pic" sz="half" idx="13"/>
          </p:nvPr>
        </p:nvSpPr>
        <p:spPr>
          <a:xfrm>
            <a:off x="6451600" y="1066800"/>
            <a:ext cx="5626100" cy="76327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41" name="Shape 41"/>
          <p:cNvSpPr>
            <a:spLocks noGrp="1"/>
          </p:cNvSpPr>
          <p:nvPr>
            <p:ph type="title"/>
          </p:nvPr>
        </p:nvSpPr>
        <p:spPr>
          <a:xfrm>
            <a:off x="901700" y="927100"/>
            <a:ext cx="5080000" cy="41021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42" name="Shape 42"/>
          <p:cNvSpPr>
            <a:spLocks noGrp="1"/>
          </p:cNvSpPr>
          <p:nvPr>
            <p:ph type="body" sz="quarter" idx="1"/>
          </p:nvPr>
        </p:nvSpPr>
        <p:spPr>
          <a:xfrm>
            <a:off x="901700" y="5029200"/>
            <a:ext cx="5080000" cy="36830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80000"/>
              </a:lnSpc>
              <a:spcBef>
                <a:spcPts val="0"/>
              </a:spcBef>
              <a:buSzTx/>
              <a:buNone/>
              <a:defRPr cap="all" spc="288">
                <a:solidFill>
                  <a:srgbClr val="3E3B39"/>
                </a:solidFill>
              </a:defRPr>
            </a:lvl1pPr>
            <a:lvl2pPr marL="0" indent="228600">
              <a:lnSpc>
                <a:spcPct val="80000"/>
              </a:lnSpc>
              <a:spcBef>
                <a:spcPts val="0"/>
              </a:spcBef>
              <a:buSzTx/>
              <a:buNone/>
              <a:defRPr cap="all" spc="288">
                <a:solidFill>
                  <a:srgbClr val="3E3B39"/>
                </a:solidFill>
              </a:defRPr>
            </a:lvl2pPr>
            <a:lvl3pPr marL="0" indent="457200">
              <a:lnSpc>
                <a:spcPct val="80000"/>
              </a:lnSpc>
              <a:spcBef>
                <a:spcPts val="0"/>
              </a:spcBef>
              <a:buSzTx/>
              <a:buNone/>
              <a:defRPr cap="all" spc="288">
                <a:solidFill>
                  <a:srgbClr val="3E3B39"/>
                </a:solidFill>
              </a:defRPr>
            </a:lvl3pPr>
            <a:lvl4pPr marL="0" indent="685800">
              <a:lnSpc>
                <a:spcPct val="80000"/>
              </a:lnSpc>
              <a:spcBef>
                <a:spcPts val="0"/>
              </a:spcBef>
              <a:buSzTx/>
              <a:buNone/>
              <a:defRPr cap="all" spc="288">
                <a:solidFill>
                  <a:srgbClr val="3E3B39"/>
                </a:solidFill>
              </a:defRPr>
            </a:lvl4pPr>
            <a:lvl5pPr marL="0" indent="914400">
              <a:lnSpc>
                <a:spcPct val="80000"/>
              </a:lnSpc>
              <a:spcBef>
                <a:spcPts val="0"/>
              </a:spcBef>
              <a:buSzTx/>
              <a:buNone/>
              <a:defRPr cap="all" spc="288">
                <a:solidFill>
                  <a:srgbClr val="3E3B39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" name="Shape 43"/>
          <p:cNvSpPr>
            <a:spLocks noGrp="1"/>
          </p:cNvSpPr>
          <p:nvPr>
            <p:ph type="sldNum" sz="quarter" idx="2"/>
          </p:nvPr>
        </p:nvSpPr>
        <p:spPr>
          <a:xfrm>
            <a:off x="6303924" y="9258300"/>
            <a:ext cx="409652" cy="4191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1" name="Shape 5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9" name="Shape 5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0" name="Shape 6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/>
          </p:cNvSpPr>
          <p:nvPr>
            <p:ph type="pic" sz="half" idx="13"/>
          </p:nvPr>
        </p:nvSpPr>
        <p:spPr>
          <a:xfrm>
            <a:off x="6769100" y="2603500"/>
            <a:ext cx="5308600" cy="59690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8" name="Shape 6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9" name="Shape 69"/>
          <p:cNvSpPr>
            <a:spLocks noGrp="1"/>
          </p:cNvSpPr>
          <p:nvPr>
            <p:ph type="body" sz="half" idx="1"/>
          </p:nvPr>
        </p:nvSpPr>
        <p:spPr>
          <a:xfrm>
            <a:off x="901700" y="2603500"/>
            <a:ext cx="5334000" cy="5969000"/>
          </a:xfrm>
          <a:prstGeom prst="rect">
            <a:avLst/>
          </a:prstGeom>
        </p:spPr>
        <p:txBody>
          <a:bodyPr/>
          <a:lstStyle>
            <a:lvl1pPr marL="393700" indent="-393700">
              <a:lnSpc>
                <a:spcPct val="90000"/>
              </a:lnSpc>
              <a:spcBef>
                <a:spcPts val="2800"/>
              </a:spcBef>
              <a:defRPr sz="3200"/>
            </a:lvl1pPr>
            <a:lvl2pPr marL="787400" indent="-393700">
              <a:lnSpc>
                <a:spcPct val="90000"/>
              </a:lnSpc>
              <a:spcBef>
                <a:spcPts val="2800"/>
              </a:spcBef>
              <a:defRPr sz="3200"/>
            </a:lvl2pPr>
            <a:lvl3pPr marL="1181100" indent="-393700">
              <a:lnSpc>
                <a:spcPct val="90000"/>
              </a:lnSpc>
              <a:spcBef>
                <a:spcPts val="2800"/>
              </a:spcBef>
              <a:defRPr sz="3200"/>
            </a:lvl3pPr>
            <a:lvl4pPr marL="1574800" indent="-393700">
              <a:lnSpc>
                <a:spcPct val="90000"/>
              </a:lnSpc>
              <a:spcBef>
                <a:spcPts val="2800"/>
              </a:spcBef>
              <a:defRPr sz="3200"/>
            </a:lvl4pPr>
            <a:lvl5pPr marL="1968500" indent="-393700">
              <a:lnSpc>
                <a:spcPct val="90000"/>
              </a:lnSpc>
              <a:spcBef>
                <a:spcPts val="2800"/>
              </a:spcBef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0" name="Shape 7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/>
          </p:cNvSpPr>
          <p:nvPr>
            <p:ph type="body" idx="1"/>
          </p:nvPr>
        </p:nvSpPr>
        <p:spPr>
          <a:xfrm>
            <a:off x="901700" y="1727200"/>
            <a:ext cx="11201400" cy="62865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Shape 7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/>
          </p:cNvSpPr>
          <p:nvPr>
            <p:ph type="pic" sz="quarter" idx="13"/>
          </p:nvPr>
        </p:nvSpPr>
        <p:spPr>
          <a:xfrm>
            <a:off x="6654800" y="482600"/>
            <a:ext cx="5981700" cy="39116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pic" sz="half" idx="14"/>
          </p:nvPr>
        </p:nvSpPr>
        <p:spPr>
          <a:xfrm>
            <a:off x="6654800" y="4673600"/>
            <a:ext cx="5981700" cy="45974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7" name="Shape 87"/>
          <p:cNvSpPr>
            <a:spLocks noGrp="1"/>
          </p:cNvSpPr>
          <p:nvPr>
            <p:ph type="pic" idx="15"/>
          </p:nvPr>
        </p:nvSpPr>
        <p:spPr>
          <a:xfrm>
            <a:off x="406400" y="482600"/>
            <a:ext cx="5981700" cy="87884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8" name="Shape 8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halk_line_10x7.png"/>
          <p:cNvPicPr>
            <a:picLocks/>
          </p:cNvPicPr>
          <p:nvPr/>
        </p:nvPicPr>
        <p:blipFill>
          <a:blip r:embed="rId15">
            <a:alphaModFix amt="45000"/>
            <a:extLst/>
          </a:blip>
          <a:stretch>
            <a:fillRect/>
          </a:stretch>
        </p:blipFill>
        <p:spPr>
          <a:xfrm>
            <a:off x="393700" y="355600"/>
            <a:ext cx="12217400" cy="87757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901700" y="635000"/>
            <a:ext cx="11201400" cy="171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901700" y="2603500"/>
            <a:ext cx="11201400" cy="596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hape 5"/>
          <p:cNvSpPr>
            <a:spLocks noGrp="1"/>
          </p:cNvSpPr>
          <p:nvPr>
            <p:ph type="sldNum" sz="quarter" idx="2"/>
          </p:nvPr>
        </p:nvSpPr>
        <p:spPr>
          <a:xfrm>
            <a:off x="6299199" y="9258300"/>
            <a:ext cx="409652" cy="4191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 b="1" i="0" cap="all">
                <a:latin typeface="+mj-lt"/>
                <a:ea typeface="+mj-ea"/>
                <a:cs typeface="+mj-cs"/>
                <a:sym typeface="Avenir Nex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all" spc="384" baseline="0">
          <a:ln>
            <a:noFill/>
          </a:ln>
          <a:solidFill>
            <a:srgbClr val="3E3B39"/>
          </a:solidFill>
          <a:effectLst>
            <a:outerShdw blurRad="25400" dist="25400" dir="5520000" rotWithShape="0">
              <a:srgbClr val="FFFFFF">
                <a:alpha val="72000"/>
              </a:srgbClr>
            </a:outerShdw>
          </a:effectLst>
          <a:uFillTx/>
          <a:latin typeface="+mj-lt"/>
          <a:ea typeface="+mj-ea"/>
          <a:cs typeface="+mj-cs"/>
          <a:sym typeface="Avenir Next"/>
        </a:defRPr>
      </a:lvl1pPr>
      <a:lvl2pPr marL="0" marR="0" indent="228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all" spc="384" baseline="0">
          <a:ln>
            <a:noFill/>
          </a:ln>
          <a:solidFill>
            <a:srgbClr val="3E3B39"/>
          </a:solidFill>
          <a:effectLst>
            <a:outerShdw blurRad="25400" dist="25400" dir="5520000" rotWithShape="0">
              <a:srgbClr val="FFFFFF">
                <a:alpha val="72000"/>
              </a:srgbClr>
            </a:outerShdw>
          </a:effectLst>
          <a:uFillTx/>
          <a:latin typeface="+mj-lt"/>
          <a:ea typeface="+mj-ea"/>
          <a:cs typeface="+mj-cs"/>
          <a:sym typeface="Avenir Next"/>
        </a:defRPr>
      </a:lvl2pPr>
      <a:lvl3pPr marL="0" marR="0" indent="457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all" spc="384" baseline="0">
          <a:ln>
            <a:noFill/>
          </a:ln>
          <a:solidFill>
            <a:srgbClr val="3E3B39"/>
          </a:solidFill>
          <a:effectLst>
            <a:outerShdw blurRad="25400" dist="25400" dir="5520000" rotWithShape="0">
              <a:srgbClr val="FFFFFF">
                <a:alpha val="72000"/>
              </a:srgbClr>
            </a:outerShdw>
          </a:effectLst>
          <a:uFillTx/>
          <a:latin typeface="+mj-lt"/>
          <a:ea typeface="+mj-ea"/>
          <a:cs typeface="+mj-cs"/>
          <a:sym typeface="Avenir Next"/>
        </a:defRPr>
      </a:lvl3pPr>
      <a:lvl4pPr marL="0" marR="0" indent="685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all" spc="384" baseline="0">
          <a:ln>
            <a:noFill/>
          </a:ln>
          <a:solidFill>
            <a:srgbClr val="3E3B39"/>
          </a:solidFill>
          <a:effectLst>
            <a:outerShdw blurRad="25400" dist="25400" dir="5520000" rotWithShape="0">
              <a:srgbClr val="FFFFFF">
                <a:alpha val="72000"/>
              </a:srgbClr>
            </a:outerShdw>
          </a:effectLst>
          <a:uFillTx/>
          <a:latin typeface="+mj-lt"/>
          <a:ea typeface="+mj-ea"/>
          <a:cs typeface="+mj-cs"/>
          <a:sym typeface="Avenir Next"/>
        </a:defRPr>
      </a:lvl4pPr>
      <a:lvl5pPr marL="0" marR="0" indent="9144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all" spc="384" baseline="0">
          <a:ln>
            <a:noFill/>
          </a:ln>
          <a:solidFill>
            <a:srgbClr val="3E3B39"/>
          </a:solidFill>
          <a:effectLst>
            <a:outerShdw blurRad="25400" dist="25400" dir="5520000" rotWithShape="0">
              <a:srgbClr val="FFFFFF">
                <a:alpha val="72000"/>
              </a:srgbClr>
            </a:outerShdw>
          </a:effectLst>
          <a:uFillTx/>
          <a:latin typeface="+mj-lt"/>
          <a:ea typeface="+mj-ea"/>
          <a:cs typeface="+mj-cs"/>
          <a:sym typeface="Avenir Next"/>
        </a:defRPr>
      </a:lvl5pPr>
      <a:lvl6pPr marL="0" marR="0" indent="11430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all" spc="384" baseline="0">
          <a:ln>
            <a:noFill/>
          </a:ln>
          <a:solidFill>
            <a:srgbClr val="3E3B39"/>
          </a:solidFill>
          <a:effectLst>
            <a:outerShdw blurRad="25400" dist="25400" dir="5520000" rotWithShape="0">
              <a:srgbClr val="FFFFFF">
                <a:alpha val="72000"/>
              </a:srgbClr>
            </a:outerShdw>
          </a:effectLst>
          <a:uFillTx/>
          <a:latin typeface="+mj-lt"/>
          <a:ea typeface="+mj-ea"/>
          <a:cs typeface="+mj-cs"/>
          <a:sym typeface="Avenir Next"/>
        </a:defRPr>
      </a:lvl6pPr>
      <a:lvl7pPr marL="0" marR="0" indent="1371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all" spc="384" baseline="0">
          <a:ln>
            <a:noFill/>
          </a:ln>
          <a:solidFill>
            <a:srgbClr val="3E3B39"/>
          </a:solidFill>
          <a:effectLst>
            <a:outerShdw blurRad="25400" dist="25400" dir="5520000" rotWithShape="0">
              <a:srgbClr val="FFFFFF">
                <a:alpha val="72000"/>
              </a:srgbClr>
            </a:outerShdw>
          </a:effectLst>
          <a:uFillTx/>
          <a:latin typeface="+mj-lt"/>
          <a:ea typeface="+mj-ea"/>
          <a:cs typeface="+mj-cs"/>
          <a:sym typeface="Avenir Next"/>
        </a:defRPr>
      </a:lvl7pPr>
      <a:lvl8pPr marL="0" marR="0" indent="1600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all" spc="384" baseline="0">
          <a:ln>
            <a:noFill/>
          </a:ln>
          <a:solidFill>
            <a:srgbClr val="3E3B39"/>
          </a:solidFill>
          <a:effectLst>
            <a:outerShdw blurRad="25400" dist="25400" dir="5520000" rotWithShape="0">
              <a:srgbClr val="FFFFFF">
                <a:alpha val="72000"/>
              </a:srgbClr>
            </a:outerShdw>
          </a:effectLst>
          <a:uFillTx/>
          <a:latin typeface="+mj-lt"/>
          <a:ea typeface="+mj-ea"/>
          <a:cs typeface="+mj-cs"/>
          <a:sym typeface="Avenir Next"/>
        </a:defRPr>
      </a:lvl8pPr>
      <a:lvl9pPr marL="0" marR="0" indent="1828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all" spc="384" baseline="0">
          <a:ln>
            <a:noFill/>
          </a:ln>
          <a:solidFill>
            <a:srgbClr val="3E3B39"/>
          </a:solidFill>
          <a:effectLst>
            <a:outerShdw blurRad="25400" dist="25400" dir="5520000" rotWithShape="0">
              <a:srgbClr val="FFFFFF">
                <a:alpha val="72000"/>
              </a:srgbClr>
            </a:outerShdw>
          </a:effectLst>
          <a:uFillTx/>
          <a:latin typeface="+mj-lt"/>
          <a:ea typeface="+mj-ea"/>
          <a:cs typeface="+mj-cs"/>
          <a:sym typeface="Avenir Nex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3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E524C"/>
          </a:solidFill>
          <a:effectLst>
            <a:outerShdw blurRad="25400" dist="25400" dir="5520000" rotWithShape="0">
              <a:srgbClr val="FFFFFF">
                <a:alpha val="71999"/>
              </a:srgbClr>
            </a:outerShdw>
          </a:effectLst>
          <a:uFillTx/>
          <a:latin typeface="+mn-lt"/>
          <a:ea typeface="+mn-ea"/>
          <a:cs typeface="+mn-cs"/>
          <a:sym typeface="Avenir Next Medium"/>
        </a:defRPr>
      </a:lvl1pPr>
      <a:lvl2pPr marL="889000" marR="0" indent="-444500" algn="l" defTabSz="584200" rtl="0" latinLnBrk="0">
        <a:lnSpc>
          <a:spcPct val="100000"/>
        </a:lnSpc>
        <a:spcBef>
          <a:spcPts val="3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E524C"/>
          </a:solidFill>
          <a:effectLst>
            <a:outerShdw blurRad="25400" dist="25400" dir="5520000" rotWithShape="0">
              <a:srgbClr val="FFFFFF">
                <a:alpha val="71999"/>
              </a:srgbClr>
            </a:outerShdw>
          </a:effectLst>
          <a:uFillTx/>
          <a:latin typeface="+mn-lt"/>
          <a:ea typeface="+mn-ea"/>
          <a:cs typeface="+mn-cs"/>
          <a:sym typeface="Avenir Next Medium"/>
        </a:defRPr>
      </a:lvl2pPr>
      <a:lvl3pPr marL="1333500" marR="0" indent="-444500" algn="l" defTabSz="584200" rtl="0" latinLnBrk="0">
        <a:lnSpc>
          <a:spcPct val="100000"/>
        </a:lnSpc>
        <a:spcBef>
          <a:spcPts val="3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E524C"/>
          </a:solidFill>
          <a:effectLst>
            <a:outerShdw blurRad="25400" dist="25400" dir="5520000" rotWithShape="0">
              <a:srgbClr val="FFFFFF">
                <a:alpha val="71999"/>
              </a:srgbClr>
            </a:outerShdw>
          </a:effectLst>
          <a:uFillTx/>
          <a:latin typeface="+mn-lt"/>
          <a:ea typeface="+mn-ea"/>
          <a:cs typeface="+mn-cs"/>
          <a:sym typeface="Avenir Next Medium"/>
        </a:defRPr>
      </a:lvl3pPr>
      <a:lvl4pPr marL="1778000" marR="0" indent="-444500" algn="l" defTabSz="584200" rtl="0" latinLnBrk="0">
        <a:lnSpc>
          <a:spcPct val="100000"/>
        </a:lnSpc>
        <a:spcBef>
          <a:spcPts val="3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E524C"/>
          </a:solidFill>
          <a:effectLst>
            <a:outerShdw blurRad="25400" dist="25400" dir="5520000" rotWithShape="0">
              <a:srgbClr val="FFFFFF">
                <a:alpha val="71999"/>
              </a:srgbClr>
            </a:outerShdw>
          </a:effectLst>
          <a:uFillTx/>
          <a:latin typeface="+mn-lt"/>
          <a:ea typeface="+mn-ea"/>
          <a:cs typeface="+mn-cs"/>
          <a:sym typeface="Avenir Next Medium"/>
        </a:defRPr>
      </a:lvl4pPr>
      <a:lvl5pPr marL="2222500" marR="0" indent="-444500" algn="l" defTabSz="584200" rtl="0" latinLnBrk="0">
        <a:lnSpc>
          <a:spcPct val="100000"/>
        </a:lnSpc>
        <a:spcBef>
          <a:spcPts val="3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E524C"/>
          </a:solidFill>
          <a:effectLst>
            <a:outerShdw blurRad="25400" dist="25400" dir="5520000" rotWithShape="0">
              <a:srgbClr val="FFFFFF">
                <a:alpha val="71999"/>
              </a:srgbClr>
            </a:outerShdw>
          </a:effectLst>
          <a:uFillTx/>
          <a:latin typeface="+mn-lt"/>
          <a:ea typeface="+mn-ea"/>
          <a:cs typeface="+mn-cs"/>
          <a:sym typeface="Avenir Next Medium"/>
        </a:defRPr>
      </a:lvl5pPr>
      <a:lvl6pPr marL="2667000" marR="0" indent="-444500" algn="l" defTabSz="584200" rtl="0" latinLnBrk="0">
        <a:lnSpc>
          <a:spcPct val="100000"/>
        </a:lnSpc>
        <a:spcBef>
          <a:spcPts val="3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E524C"/>
          </a:solidFill>
          <a:effectLst>
            <a:outerShdw blurRad="25400" dist="25400" dir="5520000" rotWithShape="0">
              <a:srgbClr val="FFFFFF">
                <a:alpha val="71999"/>
              </a:srgbClr>
            </a:outerShdw>
          </a:effectLst>
          <a:uFillTx/>
          <a:latin typeface="+mn-lt"/>
          <a:ea typeface="+mn-ea"/>
          <a:cs typeface="+mn-cs"/>
          <a:sym typeface="Avenir Next Medium"/>
        </a:defRPr>
      </a:lvl6pPr>
      <a:lvl7pPr marL="3111500" marR="0" indent="-444500" algn="l" defTabSz="584200" rtl="0" latinLnBrk="0">
        <a:lnSpc>
          <a:spcPct val="100000"/>
        </a:lnSpc>
        <a:spcBef>
          <a:spcPts val="3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E524C"/>
          </a:solidFill>
          <a:effectLst>
            <a:outerShdw blurRad="25400" dist="25400" dir="5520000" rotWithShape="0">
              <a:srgbClr val="FFFFFF">
                <a:alpha val="71999"/>
              </a:srgbClr>
            </a:outerShdw>
          </a:effectLst>
          <a:uFillTx/>
          <a:latin typeface="+mn-lt"/>
          <a:ea typeface="+mn-ea"/>
          <a:cs typeface="+mn-cs"/>
          <a:sym typeface="Avenir Next Medium"/>
        </a:defRPr>
      </a:lvl7pPr>
      <a:lvl8pPr marL="3556000" marR="0" indent="-444500" algn="l" defTabSz="584200" rtl="0" latinLnBrk="0">
        <a:lnSpc>
          <a:spcPct val="100000"/>
        </a:lnSpc>
        <a:spcBef>
          <a:spcPts val="3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E524C"/>
          </a:solidFill>
          <a:effectLst>
            <a:outerShdw blurRad="25400" dist="25400" dir="5520000" rotWithShape="0">
              <a:srgbClr val="FFFFFF">
                <a:alpha val="71999"/>
              </a:srgbClr>
            </a:outerShdw>
          </a:effectLst>
          <a:uFillTx/>
          <a:latin typeface="+mn-lt"/>
          <a:ea typeface="+mn-ea"/>
          <a:cs typeface="+mn-cs"/>
          <a:sym typeface="Avenir Next Medium"/>
        </a:defRPr>
      </a:lvl8pPr>
      <a:lvl9pPr marL="4000500" marR="0" indent="-444500" algn="l" defTabSz="584200" rtl="0" latinLnBrk="0">
        <a:lnSpc>
          <a:spcPct val="100000"/>
        </a:lnSpc>
        <a:spcBef>
          <a:spcPts val="3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E524C"/>
          </a:solidFill>
          <a:effectLst>
            <a:outerShdw blurRad="25400" dist="25400" dir="5520000" rotWithShape="0">
              <a:srgbClr val="FFFFFF">
                <a:alpha val="71999"/>
              </a:srgbClr>
            </a:outerShdw>
          </a:effectLst>
          <a:uFillTx/>
          <a:latin typeface="+mn-lt"/>
          <a:ea typeface="+mn-ea"/>
          <a:cs typeface="+mn-cs"/>
          <a:sym typeface="Avenir Next Medium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all" spc="0" baseline="0">
          <a:ln>
            <a:noFill/>
          </a:ln>
          <a:solidFill>
            <a:schemeClr val="tx1"/>
          </a:solidFill>
          <a:effectLst>
            <a:outerShdw blurRad="25400" dist="25400" dir="5520000" rotWithShape="0">
              <a:srgbClr val="FFFFFF">
                <a:alpha val="71999"/>
              </a:srgbClr>
            </a:outerShdw>
          </a:effectLst>
          <a:uFillTx/>
          <a:latin typeface="+mn-lt"/>
          <a:ea typeface="+mn-ea"/>
          <a:cs typeface="+mn-cs"/>
          <a:sym typeface="Avenir Nex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all" spc="0" baseline="0">
          <a:ln>
            <a:noFill/>
          </a:ln>
          <a:solidFill>
            <a:schemeClr val="tx1"/>
          </a:solidFill>
          <a:effectLst>
            <a:outerShdw blurRad="25400" dist="25400" dir="5520000" rotWithShape="0">
              <a:srgbClr val="FFFFFF">
                <a:alpha val="71999"/>
              </a:srgbClr>
            </a:outerShdw>
          </a:effectLst>
          <a:uFillTx/>
          <a:latin typeface="+mn-lt"/>
          <a:ea typeface="+mn-ea"/>
          <a:cs typeface="+mn-cs"/>
          <a:sym typeface="Avenir Nex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all" spc="0" baseline="0">
          <a:ln>
            <a:noFill/>
          </a:ln>
          <a:solidFill>
            <a:schemeClr val="tx1"/>
          </a:solidFill>
          <a:effectLst>
            <a:outerShdw blurRad="25400" dist="25400" dir="5520000" rotWithShape="0">
              <a:srgbClr val="FFFFFF">
                <a:alpha val="71999"/>
              </a:srgbClr>
            </a:outerShdw>
          </a:effectLst>
          <a:uFillTx/>
          <a:latin typeface="+mn-lt"/>
          <a:ea typeface="+mn-ea"/>
          <a:cs typeface="+mn-cs"/>
          <a:sym typeface="Avenir Nex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all" spc="0" baseline="0">
          <a:ln>
            <a:noFill/>
          </a:ln>
          <a:solidFill>
            <a:schemeClr val="tx1"/>
          </a:solidFill>
          <a:effectLst>
            <a:outerShdw blurRad="25400" dist="25400" dir="5520000" rotWithShape="0">
              <a:srgbClr val="FFFFFF">
                <a:alpha val="71999"/>
              </a:srgbClr>
            </a:outerShdw>
          </a:effectLst>
          <a:uFillTx/>
          <a:latin typeface="+mn-lt"/>
          <a:ea typeface="+mn-ea"/>
          <a:cs typeface="+mn-cs"/>
          <a:sym typeface="Avenir Nex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all" spc="0" baseline="0">
          <a:ln>
            <a:noFill/>
          </a:ln>
          <a:solidFill>
            <a:schemeClr val="tx1"/>
          </a:solidFill>
          <a:effectLst>
            <a:outerShdw blurRad="25400" dist="25400" dir="5520000" rotWithShape="0">
              <a:srgbClr val="FFFFFF">
                <a:alpha val="71999"/>
              </a:srgbClr>
            </a:outerShdw>
          </a:effectLst>
          <a:uFillTx/>
          <a:latin typeface="+mn-lt"/>
          <a:ea typeface="+mn-ea"/>
          <a:cs typeface="+mn-cs"/>
          <a:sym typeface="Avenir Nex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all" spc="0" baseline="0">
          <a:ln>
            <a:noFill/>
          </a:ln>
          <a:solidFill>
            <a:schemeClr val="tx1"/>
          </a:solidFill>
          <a:effectLst>
            <a:outerShdw blurRad="25400" dist="25400" dir="5520000" rotWithShape="0">
              <a:srgbClr val="FFFFFF">
                <a:alpha val="71999"/>
              </a:srgbClr>
            </a:outerShdw>
          </a:effectLst>
          <a:uFillTx/>
          <a:latin typeface="+mn-lt"/>
          <a:ea typeface="+mn-ea"/>
          <a:cs typeface="+mn-cs"/>
          <a:sym typeface="Avenir Nex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all" spc="0" baseline="0">
          <a:ln>
            <a:noFill/>
          </a:ln>
          <a:solidFill>
            <a:schemeClr val="tx1"/>
          </a:solidFill>
          <a:effectLst>
            <a:outerShdw blurRad="25400" dist="25400" dir="5520000" rotWithShape="0">
              <a:srgbClr val="FFFFFF">
                <a:alpha val="71999"/>
              </a:srgbClr>
            </a:outerShdw>
          </a:effectLst>
          <a:uFillTx/>
          <a:latin typeface="+mn-lt"/>
          <a:ea typeface="+mn-ea"/>
          <a:cs typeface="+mn-cs"/>
          <a:sym typeface="Avenir Nex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all" spc="0" baseline="0">
          <a:ln>
            <a:noFill/>
          </a:ln>
          <a:solidFill>
            <a:schemeClr val="tx1"/>
          </a:solidFill>
          <a:effectLst>
            <a:outerShdw blurRad="25400" dist="25400" dir="5520000" rotWithShape="0">
              <a:srgbClr val="FFFFFF">
                <a:alpha val="71999"/>
              </a:srgbClr>
            </a:outerShdw>
          </a:effectLst>
          <a:uFillTx/>
          <a:latin typeface="+mn-lt"/>
          <a:ea typeface="+mn-ea"/>
          <a:cs typeface="+mn-cs"/>
          <a:sym typeface="Avenir Nex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all" spc="0" baseline="0">
          <a:ln>
            <a:noFill/>
          </a:ln>
          <a:solidFill>
            <a:schemeClr val="tx1"/>
          </a:solidFill>
          <a:effectLst>
            <a:outerShdw blurRad="25400" dist="25400" dir="5520000" rotWithShape="0">
              <a:srgbClr val="FFFFFF">
                <a:alpha val="71999"/>
              </a:srgbClr>
            </a:outerShdw>
          </a:effectLst>
          <a:uFillTx/>
          <a:latin typeface="+mn-lt"/>
          <a:ea typeface="+mn-ea"/>
          <a:cs typeface="+mn-cs"/>
          <a:sym typeface="Avenir Nex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cdn1.collective-evolution.com/assets/uploads/2015/09/5.jpg" TargetMode="External"/><Relationship Id="rId3" Type="http://schemas.openxmlformats.org/officeDocument/2006/relationships/hyperlink" Target="http://4.bp.blogspot.com/-hCuYHoyD4o4/UDdlneHjmbI/AAAAAAAAAt0/0keDIm7ag7o/s1600/Infographic+-+types+of+CAM.png" TargetMode="External"/><Relationship Id="rId7" Type="http://schemas.openxmlformats.org/officeDocument/2006/relationships/hyperlink" Target="http://upw-prod-images.global.ssl.fastly.net/nugget/55efbec7613230000d5d0600/attachments/depression-comic-nick-awkward-yeti-1a-8df97b25c69d19c048942a1fa83da294.jpg" TargetMode="External"/><Relationship Id="rId2" Type="http://schemas.openxmlformats.org/officeDocument/2006/relationships/hyperlink" Target="http://www.nature.com/nri/journal/v4/n11/images/nri1486-f1.jpg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static.boredpanda.com/blog/wp-content/uploads/2015/09/anxiety-depression-comics-nick-seluk-sarah-flanigan-awkward-yeti-29.jpg" TargetMode="External"/><Relationship Id="rId5" Type="http://schemas.openxmlformats.org/officeDocument/2006/relationships/hyperlink" Target="http://36.media.tumblr.com/dc5ad6ced57827c9213e0be0b7825663/tumblr_inline_nv213p4LwP1s6125h_500.jpg" TargetMode="External"/><Relationship Id="rId10" Type="http://schemas.openxmlformats.org/officeDocument/2006/relationships/hyperlink" Target="http://orig03.deviantart.net/1bc0/f/2013/149/d/0/plant_png_11_by_digitalwideresource-d671luw.png" TargetMode="External"/><Relationship Id="rId4" Type="http://schemas.openxmlformats.org/officeDocument/2006/relationships/hyperlink" Target="https://metrouk2.files.wordpress.com/2015/09/ad_180249238.jpg?w=748&amp;h=572&amp;crop=1" TargetMode="External"/><Relationship Id="rId9" Type="http://schemas.openxmlformats.org/officeDocument/2006/relationships/hyperlink" Target="http://www.boredpal.com/post_images/2015/September/2192-55eda8d5a12b9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/>
          </p:cNvSpPr>
          <p:nvPr>
            <p:ph type="ctrTitle"/>
          </p:nvPr>
        </p:nvSpPr>
        <p:spPr>
          <a:xfrm>
            <a:off x="433123" y="3629694"/>
            <a:ext cx="12138554" cy="1155371"/>
          </a:xfrm>
          <a:prstGeom prst="rect">
            <a:avLst/>
          </a:prstGeom>
        </p:spPr>
        <p:txBody>
          <a:bodyPr/>
          <a:lstStyle>
            <a:lvl1pPr defTabSz="420624">
              <a:defRPr sz="3456" spc="276">
                <a:solidFill>
                  <a:schemeClr val="accent1">
                    <a:hueOff val="98901"/>
                    <a:satOff val="-1678"/>
                    <a:lumOff val="-32941"/>
                  </a:schemeClr>
                </a:solidFill>
                <a:effectLst>
                  <a:outerShdw blurRad="18288" dist="18288" dir="5520000" rotWithShape="0">
                    <a:srgbClr val="FFFFFF">
                      <a:alpha val="72000"/>
                    </a:srgbClr>
                  </a:outerShdw>
                </a:effectLst>
              </a:defRPr>
            </a:lvl1pPr>
          </a:lstStyle>
          <a:p>
            <a:r>
              <a:t>Sustainability Senior Thesis Methods 2015</a:t>
            </a:r>
          </a:p>
        </p:txBody>
      </p:sp>
      <p:sp>
        <p:nvSpPr>
          <p:cNvPr id="122" name="Shape 122"/>
          <p:cNvSpPr>
            <a:spLocks noGrp="1"/>
          </p:cNvSpPr>
          <p:nvPr>
            <p:ph type="subTitle" sz="quarter" idx="1"/>
          </p:nvPr>
        </p:nvSpPr>
        <p:spPr>
          <a:xfrm>
            <a:off x="444499" y="4587205"/>
            <a:ext cx="11201401" cy="1536701"/>
          </a:xfrm>
          <a:prstGeom prst="rect">
            <a:avLst/>
          </a:prstGeom>
        </p:spPr>
        <p:txBody>
          <a:bodyPr/>
          <a:lstStyle>
            <a:lvl1pPr>
              <a:defRPr sz="2800" spc="224">
                <a:solidFill>
                  <a:schemeClr val="accent1">
                    <a:hueOff val="127472"/>
                    <a:lumOff val="-18627"/>
                  </a:schemeClr>
                </a:solidFill>
              </a:defRPr>
            </a:lvl1pPr>
          </a:lstStyle>
          <a:p>
            <a:r>
              <a:t>Siobhan Maureen Bailey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/>
          </p:cNvSpPr>
          <p:nvPr>
            <p:ph type="body" idx="1"/>
          </p:nvPr>
        </p:nvSpPr>
        <p:spPr>
          <a:xfrm>
            <a:off x="901700" y="577519"/>
            <a:ext cx="11201400" cy="8598562"/>
          </a:xfrm>
          <a:prstGeom prst="rect">
            <a:avLst/>
          </a:prstGeom>
        </p:spPr>
        <p:txBody>
          <a:bodyPr/>
          <a:lstStyle/>
          <a:p>
            <a:pPr marL="262254" indent="-262254" defTabSz="344677">
              <a:spcBef>
                <a:spcPts val="1800"/>
              </a:spcBef>
              <a:defRPr sz="2124">
                <a:effectLst>
                  <a:outerShdw blurRad="14985" dist="14985" dir="5520000" rotWithShape="0">
                    <a:srgbClr val="FFFFFF">
                      <a:alpha val="71999"/>
                    </a:srgbClr>
                  </a:outerShdw>
                </a:effectLst>
              </a:defRPr>
            </a:pPr>
            <a:r>
              <a:t>References</a:t>
            </a:r>
          </a:p>
          <a:p>
            <a:pPr marL="262254" indent="-262254" defTabSz="344677">
              <a:spcBef>
                <a:spcPts val="1800"/>
              </a:spcBef>
              <a:defRPr sz="2124">
                <a:effectLst>
                  <a:outerShdw blurRad="14985" dist="14985" dir="5520000" rotWithShape="0">
                    <a:srgbClr val="FFFFFF">
                      <a:alpha val="71999"/>
                    </a:srgbClr>
                  </a:outerShdw>
                </a:effectLst>
              </a:defRPr>
            </a:pPr>
            <a:r>
              <a:rPr u="sng">
                <a:hlinkClick r:id="rId2"/>
              </a:rPr>
              <a:t>http://www.nature.com/nri/journal/v4/n11/images/nri1486-f1.jpg</a:t>
            </a:r>
          </a:p>
          <a:p>
            <a:pPr marL="262254" indent="-262254" defTabSz="344677">
              <a:spcBef>
                <a:spcPts val="1800"/>
              </a:spcBef>
              <a:defRPr sz="2124">
                <a:effectLst>
                  <a:outerShdw blurRad="14985" dist="14985" dir="5520000" rotWithShape="0">
                    <a:srgbClr val="FFFFFF">
                      <a:alpha val="71999"/>
                    </a:srgbClr>
                  </a:outerShdw>
                </a:effectLst>
              </a:defRPr>
            </a:pPr>
            <a:r>
              <a:rPr u="sng">
                <a:hlinkClick r:id="rId3"/>
              </a:rPr>
              <a:t>http://4.bp.blogspot.com/-hCuYHoyD4o4/UDdlneHjmbI/AAAAAAAAAt0/0keDIm7ag7o/s1600/Infographic+-+types+of+CAM.png</a:t>
            </a:r>
          </a:p>
          <a:p>
            <a:pPr marL="262254" indent="-262254" defTabSz="344677">
              <a:spcBef>
                <a:spcPts val="1800"/>
              </a:spcBef>
              <a:defRPr sz="2124">
                <a:effectLst>
                  <a:outerShdw blurRad="14985" dist="14985" dir="5520000" rotWithShape="0">
                    <a:srgbClr val="FFFFFF">
                      <a:alpha val="71999"/>
                    </a:srgbClr>
                  </a:outerShdw>
                </a:effectLst>
              </a:defRPr>
            </a:pPr>
            <a:r>
              <a:rPr u="sng">
                <a:hlinkClick r:id="rId4"/>
              </a:rPr>
              <a:t>https://metrouk2.files.wordpress.com/2015/09/ad_180249238.jpg?w=748&amp;h=572&amp;crop=1</a:t>
            </a:r>
          </a:p>
          <a:p>
            <a:pPr marL="262254" indent="-262254" defTabSz="344677">
              <a:spcBef>
                <a:spcPts val="1800"/>
              </a:spcBef>
              <a:defRPr sz="2124">
                <a:effectLst>
                  <a:outerShdw blurRad="14985" dist="14985" dir="5520000" rotWithShape="0">
                    <a:srgbClr val="FFFFFF">
                      <a:alpha val="71999"/>
                    </a:srgbClr>
                  </a:outerShdw>
                </a:effectLst>
              </a:defRPr>
            </a:pPr>
            <a:r>
              <a:rPr u="sng">
                <a:hlinkClick r:id="rId5"/>
              </a:rPr>
              <a:t>http://36.media.tumblr.com/dc5ad6ced57827c9213e0be0b7825663/tumblr_inline_nv213p4LwP1s6125h_500.jpg</a:t>
            </a:r>
          </a:p>
          <a:p>
            <a:pPr marL="262254" indent="-262254" defTabSz="344677">
              <a:spcBef>
                <a:spcPts val="1800"/>
              </a:spcBef>
              <a:defRPr sz="2124">
                <a:effectLst>
                  <a:outerShdw blurRad="14985" dist="14985" dir="5520000" rotWithShape="0">
                    <a:srgbClr val="FFFFFF">
                      <a:alpha val="71999"/>
                    </a:srgbClr>
                  </a:outerShdw>
                </a:effectLst>
              </a:defRPr>
            </a:pPr>
            <a:r>
              <a:rPr u="sng">
                <a:hlinkClick r:id="rId6"/>
              </a:rPr>
              <a:t>http://static.boredpanda.com/blog/wp-content/uploads/2015/09/anxiety-depression-comics-nick-seluk-sarah-flanigan-awkward-yeti-29.jpg</a:t>
            </a:r>
          </a:p>
          <a:p>
            <a:pPr marL="262254" indent="-262254" defTabSz="344677">
              <a:spcBef>
                <a:spcPts val="1800"/>
              </a:spcBef>
              <a:defRPr sz="2124">
                <a:effectLst>
                  <a:outerShdw blurRad="14985" dist="14985" dir="5520000" rotWithShape="0">
                    <a:srgbClr val="FFFFFF">
                      <a:alpha val="71999"/>
                    </a:srgbClr>
                  </a:outerShdw>
                </a:effectLst>
              </a:defRPr>
            </a:pPr>
            <a:r>
              <a:rPr u="sng">
                <a:hlinkClick r:id="rId7"/>
              </a:rPr>
              <a:t>http://upw-prod-images.global.ssl.fastly.net/nugget/55efbec7613230000d5d0600/attachments/depression-comic-nick-awkward-yeti-1a-8df97b25c69d19c048942a1fa83da294.jpg</a:t>
            </a:r>
          </a:p>
          <a:p>
            <a:pPr marL="262254" indent="-262254" defTabSz="344677">
              <a:spcBef>
                <a:spcPts val="1800"/>
              </a:spcBef>
              <a:defRPr sz="2124">
                <a:effectLst>
                  <a:outerShdw blurRad="14985" dist="14985" dir="5520000" rotWithShape="0">
                    <a:srgbClr val="FFFFFF">
                      <a:alpha val="71999"/>
                    </a:srgbClr>
                  </a:outerShdw>
                </a:effectLst>
              </a:defRPr>
            </a:pPr>
            <a:r>
              <a:rPr u="sng">
                <a:hlinkClick r:id="rId8"/>
              </a:rPr>
              <a:t>http://cdn1.collective-evolution.com/assets/uploads/2015/09/5.jpg</a:t>
            </a:r>
          </a:p>
          <a:p>
            <a:pPr marL="262254" indent="-262254" defTabSz="344677">
              <a:spcBef>
                <a:spcPts val="1800"/>
              </a:spcBef>
              <a:defRPr sz="2124">
                <a:effectLst>
                  <a:outerShdw blurRad="14985" dist="14985" dir="5520000" rotWithShape="0">
                    <a:srgbClr val="FFFFFF">
                      <a:alpha val="71999"/>
                    </a:srgbClr>
                  </a:outerShdw>
                </a:effectLst>
              </a:defRPr>
            </a:pPr>
            <a:r>
              <a:rPr u="sng">
                <a:hlinkClick r:id="rId9"/>
              </a:rPr>
              <a:t>http://www.boredpal.com/post_images/2015/September/2192-55eda8d5a12b9.jpg</a:t>
            </a:r>
          </a:p>
          <a:p>
            <a:pPr marL="262254" indent="-262254" defTabSz="344677">
              <a:spcBef>
                <a:spcPts val="1800"/>
              </a:spcBef>
              <a:defRPr sz="2124">
                <a:effectLst>
                  <a:outerShdw blurRad="14985" dist="14985" dir="5520000" rotWithShape="0">
                    <a:srgbClr val="FFFFFF">
                      <a:alpha val="71999"/>
                    </a:srgbClr>
                  </a:outerShdw>
                </a:effectLst>
              </a:defRPr>
            </a:pPr>
            <a:r>
              <a:rPr u="sng">
                <a:hlinkClick r:id="rId10"/>
              </a:rPr>
              <a:t>http://orig03.deviantart.net/1bc0/f/2013/149/d/0/plant_png_11_by_digitalwideresource-d671luw.png</a:t>
            </a: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/>
          </p:cNvSpPr>
          <p:nvPr>
            <p:ph type="ctrTitle"/>
          </p:nvPr>
        </p:nvSpPr>
        <p:spPr>
          <a:xfrm>
            <a:off x="208293" y="-279400"/>
            <a:ext cx="12588214" cy="1714500"/>
          </a:xfrm>
          <a:prstGeom prst="rect">
            <a:avLst/>
          </a:prstGeom>
        </p:spPr>
        <p:txBody>
          <a:bodyPr/>
          <a:lstStyle/>
          <a:p>
            <a:pPr defTabSz="502412">
              <a:defRPr sz="4128" spc="330">
                <a:solidFill>
                  <a:schemeClr val="accent4">
                    <a:hueOff val="-255375"/>
                    <a:satOff val="-13979"/>
                    <a:lumOff val="-23374"/>
                  </a:schemeClr>
                </a:solidFill>
                <a:effectLst>
                  <a:outerShdw blurRad="21844" dist="21844" dir="5520000" rotWithShape="0">
                    <a:srgbClr val="FFFFFF">
                      <a:alpha val="72000"/>
                    </a:srgbClr>
                  </a:outerShdw>
                </a:effectLst>
              </a:defRPr>
            </a:pPr>
            <a:r>
              <a:t>Mrs. Thayer &amp; </a:t>
            </a:r>
          </a:p>
          <a:p>
            <a:pPr defTabSz="502412">
              <a:defRPr sz="4128" spc="330">
                <a:solidFill>
                  <a:schemeClr val="accent4">
                    <a:hueOff val="-255375"/>
                    <a:satOff val="-13979"/>
                    <a:lumOff val="-23374"/>
                  </a:schemeClr>
                </a:solidFill>
                <a:effectLst>
                  <a:outerShdw blurRad="21844" dist="21844" dir="5520000" rotWithShape="0">
                    <a:srgbClr val="FFFFFF">
                      <a:alpha val="72000"/>
                    </a:srgbClr>
                  </a:outerShdw>
                </a:effectLst>
              </a:defRPr>
            </a:pPr>
            <a:r>
              <a:t>The windchill factor by M.F.K. Fisher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/>
          </p:cNvSpPr>
          <p:nvPr>
            <p:ph type="title"/>
          </p:nvPr>
        </p:nvSpPr>
        <p:spPr>
          <a:xfrm>
            <a:off x="468312" y="3495575"/>
            <a:ext cx="12068176" cy="2762450"/>
          </a:xfrm>
          <a:prstGeom prst="rect">
            <a:avLst/>
          </a:prstGeom>
        </p:spPr>
        <p:txBody>
          <a:bodyPr/>
          <a:lstStyle/>
          <a:p>
            <a:pPr algn="ctr" defTabSz="473201">
              <a:defRPr sz="3888" spc="311">
                <a:solidFill>
                  <a:schemeClr val="accent6">
                    <a:hueOff val="-367287"/>
                    <a:satOff val="-1378"/>
                    <a:lumOff val="-21960"/>
                  </a:schemeClr>
                </a:solidFill>
                <a:effectLst>
                  <a:outerShdw blurRad="20574" dist="20574" dir="5520000" rotWithShape="0">
                    <a:srgbClr val="FFFFFF">
                      <a:alpha val="72000"/>
                    </a:srgbClr>
                  </a:outerShdw>
                </a:effectLst>
              </a:defRPr>
            </a:pPr>
            <a:r>
              <a:t>Built Environment as Complementary Alternative Medicine</a:t>
            </a:r>
          </a:p>
          <a:p>
            <a:pPr algn="ctr" defTabSz="473201">
              <a:defRPr sz="3888" spc="311">
                <a:solidFill>
                  <a:schemeClr val="accent6">
                    <a:hueOff val="-367287"/>
                    <a:satOff val="-1378"/>
                    <a:lumOff val="-21960"/>
                  </a:schemeClr>
                </a:solidFill>
                <a:effectLst>
                  <a:outerShdw blurRad="20574" dist="20574" dir="5520000" rotWithShape="0">
                    <a:srgbClr val="FFFFFF">
                      <a:alpha val="72000"/>
                    </a:srgbClr>
                  </a:outerShdw>
                </a:effectLst>
              </a:defRPr>
            </a:pPr>
            <a:r>
              <a:t>For the treatment of anxiety and depressive disorders</a:t>
            </a:r>
          </a:p>
        </p:txBody>
      </p:sp>
      <p:sp>
        <p:nvSpPr>
          <p:cNvPr id="127" name="Shape 127"/>
          <p:cNvSpPr/>
          <p:nvPr/>
        </p:nvSpPr>
        <p:spPr>
          <a:xfrm>
            <a:off x="901700" y="3362225"/>
            <a:ext cx="11201400" cy="2762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defTabSz="432308">
              <a:lnSpc>
                <a:spcPct val="80000"/>
              </a:lnSpc>
              <a:defRPr sz="3552" b="1" i="0" cap="all" spc="284">
                <a:solidFill>
                  <a:srgbClr val="3E3B39"/>
                </a:solidFill>
                <a:effectLst>
                  <a:outerShdw blurRad="18796" dist="18796" dir="5520000" rotWithShape="0">
                    <a:srgbClr val="FFFFFF">
                      <a:alpha val="72000"/>
                    </a:srgbClr>
                  </a:outerShdw>
                </a:effectLst>
                <a:latin typeface="+mj-lt"/>
                <a:ea typeface="+mj-ea"/>
                <a:cs typeface="+mj-cs"/>
                <a:sym typeface="Avenir Next"/>
              </a:defRPr>
            </a:pPr>
            <a:r>
              <a:t>Built Environment</a:t>
            </a:r>
          </a:p>
          <a:p>
            <a:pPr defTabSz="432308">
              <a:lnSpc>
                <a:spcPct val="80000"/>
              </a:lnSpc>
              <a:defRPr sz="3552" b="1" i="0" cap="all" spc="284">
                <a:solidFill>
                  <a:srgbClr val="3E3B39"/>
                </a:solidFill>
                <a:effectLst>
                  <a:outerShdw blurRad="18796" dist="18796" dir="5520000" rotWithShape="0">
                    <a:srgbClr val="FFFFFF">
                      <a:alpha val="72000"/>
                    </a:srgbClr>
                  </a:outerShdw>
                </a:effectLst>
                <a:latin typeface="+mj-lt"/>
                <a:ea typeface="+mj-ea"/>
                <a:cs typeface="+mj-cs"/>
                <a:sym typeface="Avenir Next"/>
              </a:defRPr>
            </a:pPr>
            <a:endParaRPr/>
          </a:p>
          <a:p>
            <a:pPr defTabSz="432308">
              <a:lnSpc>
                <a:spcPct val="80000"/>
              </a:lnSpc>
              <a:defRPr sz="3552" b="1" i="0" cap="all" spc="284">
                <a:solidFill>
                  <a:srgbClr val="3E3B39"/>
                </a:solidFill>
                <a:effectLst>
                  <a:outerShdw blurRad="18796" dist="18796" dir="5520000" rotWithShape="0">
                    <a:srgbClr val="FFFFFF">
                      <a:alpha val="72000"/>
                    </a:srgbClr>
                  </a:outerShdw>
                </a:effectLst>
                <a:latin typeface="+mj-lt"/>
                <a:ea typeface="+mj-ea"/>
                <a:cs typeface="+mj-cs"/>
                <a:sym typeface="Avenir Next"/>
              </a:defRPr>
            </a:pPr>
            <a:r>
              <a:t> </a:t>
            </a:r>
            <a:r>
              <a:rPr>
                <a:solidFill>
                  <a:schemeClr val="accent3">
                    <a:hueOff val="214391"/>
                    <a:satOff val="-6136"/>
                    <a:lumOff val="-21176"/>
                  </a:schemeClr>
                </a:solidFill>
              </a:rPr>
              <a:t>Complementary Alternative Medicine</a:t>
            </a:r>
          </a:p>
          <a:p>
            <a:pPr defTabSz="432308">
              <a:lnSpc>
                <a:spcPct val="80000"/>
              </a:lnSpc>
              <a:defRPr sz="3552" b="1" i="0" cap="all" spc="284">
                <a:solidFill>
                  <a:schemeClr val="accent1">
                    <a:hueOff val="98901"/>
                    <a:satOff val="-1678"/>
                    <a:lumOff val="-32941"/>
                  </a:schemeClr>
                </a:solidFill>
                <a:effectLst>
                  <a:outerShdw blurRad="18796" dist="18796" dir="5520000" rotWithShape="0">
                    <a:srgbClr val="FFFFFF">
                      <a:alpha val="72000"/>
                    </a:srgbClr>
                  </a:outerShdw>
                </a:effectLst>
                <a:latin typeface="+mj-lt"/>
                <a:ea typeface="+mj-ea"/>
                <a:cs typeface="+mj-cs"/>
                <a:sym typeface="Avenir Next"/>
              </a:defRPr>
            </a:pPr>
            <a:endParaRPr>
              <a:solidFill>
                <a:schemeClr val="accent3">
                  <a:hueOff val="214391"/>
                  <a:satOff val="-6136"/>
                  <a:lumOff val="-21176"/>
                </a:schemeClr>
              </a:solidFill>
            </a:endParaRPr>
          </a:p>
          <a:p>
            <a:pPr defTabSz="432308">
              <a:lnSpc>
                <a:spcPct val="80000"/>
              </a:lnSpc>
              <a:defRPr sz="3552" b="1" i="0" cap="all" spc="284">
                <a:solidFill>
                  <a:schemeClr val="accent1">
                    <a:hueOff val="98901"/>
                    <a:satOff val="-1678"/>
                    <a:lumOff val="-32941"/>
                  </a:schemeClr>
                </a:solidFill>
                <a:effectLst>
                  <a:outerShdw blurRad="18796" dist="18796" dir="5520000" rotWithShape="0">
                    <a:srgbClr val="FFFFFF">
                      <a:alpha val="72000"/>
                    </a:srgbClr>
                  </a:outerShdw>
                </a:effectLst>
                <a:latin typeface="+mj-lt"/>
                <a:ea typeface="+mj-ea"/>
                <a:cs typeface="+mj-cs"/>
                <a:sym typeface="Avenir Next"/>
              </a:defRPr>
            </a:pPr>
            <a:r>
              <a:t>anxiety and depressive disorders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6" dur="1000" fill="hold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1" animBg="1" advAuto="0"/>
      <p:bldP spid="127" grpId="2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/>
        </p:nvSpPr>
        <p:spPr>
          <a:xfrm>
            <a:off x="2277533" y="4448505"/>
            <a:ext cx="8449735" cy="4670029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  <a:effectLst>
            <a:outerShdw blurRad="38100" dist="25400" dir="5760000" rotWithShape="0">
              <a:srgbClr val="FFFFFF">
                <a:alpha val="3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000" i="0">
                <a:solidFill>
                  <a:srgbClr val="3E3B39"/>
                </a:solidFill>
                <a:effectLst>
                  <a:outerShdw blurRad="25400" dist="12700" dir="4920000" rotWithShape="0">
                    <a:srgbClr val="FFFFFF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30" name="Shape 130"/>
          <p:cNvSpPr/>
          <p:nvPr/>
        </p:nvSpPr>
        <p:spPr>
          <a:xfrm>
            <a:off x="7730066" y="8813072"/>
            <a:ext cx="1270001" cy="322462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blurRad="38100" dist="25400" dir="5760000" rotWithShape="0">
              <a:srgbClr val="FFFFFF">
                <a:alpha val="3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000" i="0">
                <a:solidFill>
                  <a:srgbClr val="3E3B39"/>
                </a:solidFill>
                <a:effectLst>
                  <a:outerShdw blurRad="25400" dist="12700" dir="4920000" rotWithShape="0">
                    <a:srgbClr val="FFFFFF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31" name="Shape 131"/>
          <p:cNvSpPr/>
          <p:nvPr/>
        </p:nvSpPr>
        <p:spPr>
          <a:xfrm>
            <a:off x="8432800" y="8491339"/>
            <a:ext cx="1270000" cy="32246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blurRad="38100" dist="25400" dir="5760000" rotWithShape="0">
              <a:srgbClr val="FFFFFF">
                <a:alpha val="3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000" i="0">
                <a:solidFill>
                  <a:srgbClr val="3E3B39"/>
                </a:solidFill>
                <a:effectLst>
                  <a:outerShdw blurRad="25400" dist="12700" dir="4920000" rotWithShape="0">
                    <a:srgbClr val="FFFFFF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32" name="Shape 132"/>
          <p:cNvSpPr/>
          <p:nvPr/>
        </p:nvSpPr>
        <p:spPr>
          <a:xfrm>
            <a:off x="9025466" y="8161139"/>
            <a:ext cx="1270001" cy="32246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blurRad="38100" dist="25400" dir="5760000" rotWithShape="0">
              <a:srgbClr val="FFFFFF">
                <a:alpha val="3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000" i="0">
                <a:solidFill>
                  <a:srgbClr val="3E3B39"/>
                </a:solidFill>
                <a:effectLst>
                  <a:outerShdw blurRad="25400" dist="12700" dir="4920000" rotWithShape="0">
                    <a:srgbClr val="FFFFFF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33" name="Shape 133"/>
          <p:cNvSpPr/>
          <p:nvPr/>
        </p:nvSpPr>
        <p:spPr>
          <a:xfrm>
            <a:off x="9465733" y="7839405"/>
            <a:ext cx="1270001" cy="322462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blurRad="38100" dist="25400" dir="5760000" rotWithShape="0">
              <a:srgbClr val="FFFFFF">
                <a:alpha val="3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000" i="0">
                <a:solidFill>
                  <a:srgbClr val="3E3B39"/>
                </a:solidFill>
                <a:effectLst>
                  <a:outerShdw blurRad="25400" dist="12700" dir="4920000" rotWithShape="0">
                    <a:srgbClr val="FFFFFF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34" name="Shape 134"/>
          <p:cNvSpPr>
            <a:spLocks noGrp="1"/>
          </p:cNvSpPr>
          <p:nvPr>
            <p:ph type="title"/>
          </p:nvPr>
        </p:nvSpPr>
        <p:spPr>
          <a:xfrm>
            <a:off x="2760761" y="6925137"/>
            <a:ext cx="7483278" cy="940264"/>
          </a:xfrm>
          <a:prstGeom prst="rect">
            <a:avLst/>
          </a:prstGeom>
        </p:spPr>
        <p:txBody>
          <a:bodyPr/>
          <a:lstStyle/>
          <a:p>
            <a:r>
              <a:t>Built Environment</a:t>
            </a:r>
          </a:p>
        </p:txBody>
      </p:sp>
      <p:sp>
        <p:nvSpPr>
          <p:cNvPr id="135" name="Shape 135"/>
          <p:cNvSpPr/>
          <p:nvPr/>
        </p:nvSpPr>
        <p:spPr>
          <a:xfrm>
            <a:off x="2287852" y="1244600"/>
            <a:ext cx="8449734" cy="32218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6">
              <a:hueOff val="-284210"/>
              <a:satOff val="2084"/>
              <a:lumOff val="-13137"/>
            </a:schemeClr>
          </a:solidFill>
          <a:ln w="12700">
            <a:miter lim="400000"/>
          </a:ln>
          <a:effectLst>
            <a:outerShdw blurRad="38100" dist="25400" dir="5760000" rotWithShape="0">
              <a:srgbClr val="FFFFFF">
                <a:alpha val="3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000" i="0">
                <a:solidFill>
                  <a:srgbClr val="3E3B39"/>
                </a:solidFill>
                <a:effectLst>
                  <a:outerShdw blurRad="25400" dist="12700" dir="4920000" rotWithShape="0">
                    <a:srgbClr val="FFFFFF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36" name="Shape 136"/>
          <p:cNvSpPr/>
          <p:nvPr/>
        </p:nvSpPr>
        <p:spPr>
          <a:xfrm>
            <a:off x="2933700" y="5359400"/>
            <a:ext cx="1270000" cy="1270000"/>
          </a:xfrm>
          <a:prstGeom prst="rect">
            <a:avLst/>
          </a:prstGeom>
          <a:solidFill>
            <a:schemeClr val="accent1">
              <a:hueOff val="-482053"/>
              <a:satOff val="-7001"/>
              <a:lumOff val="11176"/>
            </a:schemeClr>
          </a:solidFill>
          <a:ln w="12700">
            <a:miter lim="400000"/>
          </a:ln>
          <a:effectLst>
            <a:outerShdw blurRad="38100" dist="25400" dir="5760000" rotWithShape="0">
              <a:srgbClr val="FFFFFF">
                <a:alpha val="3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000" i="0">
                <a:solidFill>
                  <a:srgbClr val="3E3B39"/>
                </a:solidFill>
                <a:effectLst>
                  <a:outerShdw blurRad="25400" dist="12700" dir="4920000" rotWithShape="0">
                    <a:srgbClr val="FFFFFF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37" name="Shape 137"/>
          <p:cNvSpPr/>
          <p:nvPr/>
        </p:nvSpPr>
        <p:spPr>
          <a:xfrm>
            <a:off x="5877719" y="5359400"/>
            <a:ext cx="1270001" cy="1270000"/>
          </a:xfrm>
          <a:prstGeom prst="rect">
            <a:avLst/>
          </a:prstGeom>
          <a:solidFill>
            <a:schemeClr val="accent1">
              <a:hueOff val="-482053"/>
              <a:satOff val="-7001"/>
              <a:lumOff val="11176"/>
            </a:schemeClr>
          </a:solidFill>
          <a:ln w="12700">
            <a:miter lim="400000"/>
          </a:ln>
          <a:effectLst>
            <a:outerShdw blurRad="38100" dist="25400" dir="5760000" rotWithShape="0">
              <a:srgbClr val="FFFFFF">
                <a:alpha val="3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000" i="0">
                <a:solidFill>
                  <a:srgbClr val="3E3B39"/>
                </a:solidFill>
                <a:effectLst>
                  <a:outerShdw blurRad="25400" dist="12700" dir="4920000" rotWithShape="0">
                    <a:srgbClr val="FFFFFF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38" name="Shape 138"/>
          <p:cNvSpPr/>
          <p:nvPr/>
        </p:nvSpPr>
        <p:spPr>
          <a:xfrm>
            <a:off x="8788400" y="5359400"/>
            <a:ext cx="1270000" cy="1270000"/>
          </a:xfrm>
          <a:prstGeom prst="rect">
            <a:avLst/>
          </a:prstGeom>
          <a:solidFill>
            <a:schemeClr val="accent1">
              <a:hueOff val="-482053"/>
              <a:satOff val="-7001"/>
              <a:lumOff val="11176"/>
            </a:schemeClr>
          </a:solidFill>
          <a:ln w="12700">
            <a:miter lim="400000"/>
          </a:ln>
          <a:effectLst>
            <a:outerShdw blurRad="38100" dist="25400" dir="5760000" rotWithShape="0">
              <a:srgbClr val="FFFFFF">
                <a:alpha val="3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000" i="0">
                <a:solidFill>
                  <a:srgbClr val="3E3B39"/>
                </a:solidFill>
                <a:effectLst>
                  <a:outerShdw blurRad="25400" dist="12700" dir="4920000" rotWithShape="0">
                    <a:srgbClr val="FFFFFF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39" name="Shape 139"/>
          <p:cNvSpPr/>
          <p:nvPr/>
        </p:nvSpPr>
        <p:spPr>
          <a:xfrm>
            <a:off x="-25400" y="7687369"/>
            <a:ext cx="266965" cy="1270001"/>
          </a:xfrm>
          <a:prstGeom prst="rect">
            <a:avLst/>
          </a:prstGeom>
          <a:solidFill>
            <a:schemeClr val="accent5">
              <a:hueOff val="-398196"/>
              <a:satOff val="3155"/>
              <a:lumOff val="-17826"/>
            </a:schemeClr>
          </a:solidFill>
          <a:ln w="12700">
            <a:miter lim="400000"/>
          </a:ln>
          <a:effectLst>
            <a:outerShdw blurRad="38100" dist="25400" dir="5760000" rotWithShape="0">
              <a:srgbClr val="FFFFFF">
                <a:alpha val="3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000" i="0">
                <a:solidFill>
                  <a:srgbClr val="3E3B39"/>
                </a:solidFill>
                <a:effectLst>
                  <a:outerShdw blurRad="25400" dist="12700" dir="4920000" rotWithShape="0">
                    <a:srgbClr val="FFFFFF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40" name="Shape 140"/>
          <p:cNvSpPr/>
          <p:nvPr/>
        </p:nvSpPr>
        <p:spPr>
          <a:xfrm>
            <a:off x="694266" y="7687369"/>
            <a:ext cx="266966" cy="1270001"/>
          </a:xfrm>
          <a:prstGeom prst="rect">
            <a:avLst/>
          </a:prstGeom>
          <a:solidFill>
            <a:schemeClr val="accent5">
              <a:hueOff val="-398196"/>
              <a:satOff val="3155"/>
              <a:lumOff val="-17826"/>
            </a:schemeClr>
          </a:solidFill>
          <a:ln w="12700">
            <a:miter lim="400000"/>
          </a:ln>
          <a:effectLst>
            <a:outerShdw blurRad="38100" dist="25400" dir="5760000" rotWithShape="0">
              <a:srgbClr val="FFFFFF">
                <a:alpha val="3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000" i="0">
                <a:solidFill>
                  <a:srgbClr val="3E3B39"/>
                </a:solidFill>
                <a:effectLst>
                  <a:outerShdw blurRad="25400" dist="12700" dir="4920000" rotWithShape="0">
                    <a:srgbClr val="FFFFFF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41" name="Shape 141"/>
          <p:cNvSpPr/>
          <p:nvPr/>
        </p:nvSpPr>
        <p:spPr>
          <a:xfrm>
            <a:off x="1485900" y="7687369"/>
            <a:ext cx="266965" cy="1270001"/>
          </a:xfrm>
          <a:prstGeom prst="rect">
            <a:avLst/>
          </a:prstGeom>
          <a:solidFill>
            <a:schemeClr val="accent5">
              <a:hueOff val="-398196"/>
              <a:satOff val="3155"/>
              <a:lumOff val="-17826"/>
            </a:schemeClr>
          </a:solidFill>
          <a:ln w="12700">
            <a:miter lim="400000"/>
          </a:ln>
          <a:effectLst>
            <a:outerShdw blurRad="38100" dist="25400" dir="5760000" rotWithShape="0">
              <a:srgbClr val="FFFFFF">
                <a:alpha val="3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000" i="0">
                <a:solidFill>
                  <a:srgbClr val="3E3B39"/>
                </a:solidFill>
                <a:effectLst>
                  <a:outerShdw blurRad="25400" dist="12700" dir="4920000" rotWithShape="0">
                    <a:srgbClr val="FFFFFF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42" name="Shape 142"/>
          <p:cNvSpPr/>
          <p:nvPr/>
        </p:nvSpPr>
        <p:spPr>
          <a:xfrm>
            <a:off x="192748" y="8239058"/>
            <a:ext cx="2101587" cy="166622"/>
          </a:xfrm>
          <a:prstGeom prst="rect">
            <a:avLst/>
          </a:prstGeom>
          <a:solidFill>
            <a:schemeClr val="accent5">
              <a:hueOff val="-398196"/>
              <a:satOff val="3155"/>
              <a:lumOff val="-17826"/>
            </a:schemeClr>
          </a:solidFill>
          <a:ln w="12700">
            <a:miter lim="400000"/>
          </a:ln>
          <a:effectLst>
            <a:outerShdw blurRad="38100" dist="25400" dir="5760000" rotWithShape="0">
              <a:srgbClr val="FFFFFF">
                <a:alpha val="3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000" i="0">
                <a:solidFill>
                  <a:srgbClr val="3E3B39"/>
                </a:solidFill>
                <a:effectLst>
                  <a:outerShdw blurRad="25400" dist="12700" dir="4920000" rotWithShape="0">
                    <a:srgbClr val="FFFFFF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pic>
        <p:nvPicPr>
          <p:cNvPr id="143" name="plant_png_11_by_digitalwideresource-d671luw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964465" y="6816294"/>
            <a:ext cx="1143504" cy="236868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499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99"/>
                            </p:stCondLst>
                            <p:childTnLst>
                              <p:par>
                                <p:cTn id="9" presetID="9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499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9" presetClass="entr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9" presetClass="entr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9" presetClass="entr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9" presetClass="entr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9" presetClass="entr" fill="hold" grpId="1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3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9" presetClass="entr" fill="hold" grpId="1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7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9" presetClass="entr" fill="hold" grpId="1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1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2" animBg="1" advAuto="0"/>
      <p:bldP spid="130" grpId="9" animBg="1" advAuto="0"/>
      <p:bldP spid="131" grpId="8" animBg="1" advAuto="0"/>
      <p:bldP spid="132" grpId="7" animBg="1" advAuto="0"/>
      <p:bldP spid="133" grpId="6" animBg="1" advAuto="0"/>
      <p:bldP spid="135" grpId="1" animBg="1" advAuto="0"/>
      <p:bldP spid="136" grpId="4" animBg="1" advAuto="0"/>
      <p:bldP spid="137" grpId="3" animBg="1" advAuto="0"/>
      <p:bldP spid="138" grpId="5" animBg="1" advAuto="0"/>
      <p:bldP spid="139" grpId="13" animBg="1" advAuto="0"/>
      <p:bldP spid="140" grpId="11" animBg="1" advAuto="0"/>
      <p:bldP spid="141" grpId="12" animBg="1" advAuto="0"/>
      <p:bldP spid="142" grpId="14" animBg="1" advAuto="0"/>
      <p:bldP spid="143" grpId="10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/>
          </p:cNvSpPr>
          <p:nvPr>
            <p:ph type="title"/>
          </p:nvPr>
        </p:nvSpPr>
        <p:spPr>
          <a:xfrm>
            <a:off x="516598" y="635000"/>
            <a:ext cx="12092982" cy="879079"/>
          </a:xfrm>
          <a:prstGeom prst="rect">
            <a:avLst/>
          </a:prstGeom>
        </p:spPr>
        <p:txBody>
          <a:bodyPr/>
          <a:lstStyle>
            <a:lvl1pPr defTabSz="473201">
              <a:defRPr sz="3888" spc="311">
                <a:solidFill>
                  <a:schemeClr val="accent1">
                    <a:hueOff val="98901"/>
                    <a:satOff val="-1678"/>
                    <a:lumOff val="-32941"/>
                  </a:schemeClr>
                </a:solidFill>
                <a:effectLst>
                  <a:outerShdw blurRad="20574" dist="20574" dir="5520000" rotWithShape="0">
                    <a:srgbClr val="FFFFFF">
                      <a:alpha val="72000"/>
                    </a:srgbClr>
                  </a:outerShdw>
                </a:effectLst>
              </a:defRPr>
            </a:lvl1pPr>
          </a:lstStyle>
          <a:p>
            <a:r>
              <a:t>Complementary Alternative Medicine</a:t>
            </a:r>
          </a:p>
        </p:txBody>
      </p:sp>
      <p:pic>
        <p:nvPicPr>
          <p:cNvPr id="146" name="nri1486-f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55257" y="1499131"/>
            <a:ext cx="9694286" cy="75453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/>
          </p:cNvSpPr>
          <p:nvPr>
            <p:ph type="title"/>
          </p:nvPr>
        </p:nvSpPr>
        <p:spPr>
          <a:xfrm>
            <a:off x="901700" y="635000"/>
            <a:ext cx="11201400" cy="1305852"/>
          </a:xfrm>
          <a:prstGeom prst="rect">
            <a:avLst/>
          </a:prstGeom>
        </p:spPr>
        <p:txBody>
          <a:bodyPr/>
          <a:lstStyle/>
          <a:p>
            <a:pPr defTabSz="484886">
              <a:defRPr sz="3984" spc="318">
                <a:effectLst>
                  <a:outerShdw blurRad="21082" dist="21082" dir="5520000" rotWithShape="0">
                    <a:srgbClr val="FFFFFF">
                      <a:alpha val="72000"/>
                    </a:srgbClr>
                  </a:outerShdw>
                </a:effectLst>
              </a:defRPr>
            </a:pPr>
            <a:r>
              <a:rPr>
                <a:solidFill>
                  <a:schemeClr val="accent5"/>
                </a:solidFill>
              </a:rPr>
              <a:t>Anxiety</a:t>
            </a:r>
            <a:r>
              <a:t> and </a:t>
            </a:r>
            <a:r>
              <a:rPr>
                <a:solidFill>
                  <a:schemeClr val="accent1">
                    <a:hueOff val="98901"/>
                    <a:satOff val="-1678"/>
                    <a:lumOff val="-32941"/>
                  </a:schemeClr>
                </a:solidFill>
              </a:rPr>
              <a:t>depressive</a:t>
            </a:r>
            <a:r>
              <a:t> disorders</a:t>
            </a:r>
          </a:p>
        </p:txBody>
      </p:sp>
      <p:pic>
        <p:nvPicPr>
          <p:cNvPr id="149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57400" y="2590800"/>
            <a:ext cx="8890000" cy="609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0" name="anxiety-depression-comics-nick-seluk-sarah-flanigan-awkward-yeti-23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14400" y="2235200"/>
            <a:ext cx="11176000" cy="6807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1" name="pasted-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711801" y="1915198"/>
            <a:ext cx="9581198" cy="744720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6" dur="1000" fill="hold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6" dur="1000" fill="hold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" grpId="1" animBg="1" advAuto="0"/>
      <p:bldP spid="150" grpId="2" animBg="1" advAuto="0"/>
      <p:bldP spid="150" grpId="3" animBg="1" advAuto="0"/>
      <p:bldP spid="151" grpId="4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/>
          </p:cNvSpPr>
          <p:nvPr>
            <p:ph type="title"/>
          </p:nvPr>
        </p:nvSpPr>
        <p:spPr>
          <a:xfrm>
            <a:off x="219396" y="2063629"/>
            <a:ext cx="12566008" cy="3441942"/>
          </a:xfrm>
          <a:prstGeom prst="rect">
            <a:avLst/>
          </a:prstGeom>
        </p:spPr>
        <p:txBody>
          <a:bodyPr/>
          <a:lstStyle/>
          <a:p>
            <a:pPr algn="ctr">
              <a:defRPr sz="8400" spc="672"/>
            </a:pPr>
            <a:r>
              <a:rPr>
                <a:solidFill>
                  <a:schemeClr val="accent3">
                    <a:hueOff val="214391"/>
                    <a:satOff val="-6136"/>
                    <a:lumOff val="-21176"/>
                  </a:schemeClr>
                </a:solidFill>
              </a:rPr>
              <a:t>Environmental</a:t>
            </a:r>
            <a:r>
              <a:t> </a:t>
            </a:r>
          </a:p>
          <a:p>
            <a:pPr algn="ctr">
              <a:defRPr sz="8400" spc="672"/>
            </a:pPr>
            <a:r>
              <a:rPr>
                <a:solidFill>
                  <a:schemeClr val="accent2">
                    <a:hueOff val="385117"/>
                    <a:satOff val="9938"/>
                    <a:lumOff val="-27064"/>
                  </a:schemeClr>
                </a:solidFill>
              </a:rPr>
              <a:t>P</a:t>
            </a:r>
            <a:r>
              <a:rPr>
                <a:solidFill>
                  <a:schemeClr val="accent6">
                    <a:hueOff val="-367287"/>
                    <a:satOff val="-1378"/>
                    <a:lumOff val="-21960"/>
                  </a:schemeClr>
                </a:solidFill>
              </a:rPr>
              <a:t>s</a:t>
            </a:r>
            <a:r>
              <a:rPr>
                <a:solidFill>
                  <a:schemeClr val="accent5">
                    <a:hueOff val="-398196"/>
                    <a:satOff val="3155"/>
                    <a:lumOff val="-17826"/>
                  </a:schemeClr>
                </a:solidFill>
              </a:rPr>
              <a:t>y</a:t>
            </a:r>
            <a:r>
              <a:rPr>
                <a:solidFill>
                  <a:schemeClr val="accent1">
                    <a:hueOff val="98901"/>
                    <a:satOff val="-1678"/>
                    <a:lumOff val="-32941"/>
                  </a:schemeClr>
                </a:solidFill>
              </a:rPr>
              <a:t>c</a:t>
            </a:r>
            <a:r>
              <a:rPr>
                <a:solidFill>
                  <a:schemeClr val="accent2">
                    <a:hueOff val="385117"/>
                    <a:satOff val="9938"/>
                    <a:lumOff val="-27064"/>
                  </a:schemeClr>
                </a:solidFill>
              </a:rPr>
              <a:t>h</a:t>
            </a:r>
            <a:r>
              <a:rPr>
                <a:solidFill>
                  <a:schemeClr val="accent5">
                    <a:hueOff val="-398196"/>
                    <a:satOff val="3155"/>
                    <a:lumOff val="-17826"/>
                  </a:schemeClr>
                </a:solidFill>
              </a:rPr>
              <a:t>o</a:t>
            </a:r>
            <a:r>
              <a:rPr>
                <a:solidFill>
                  <a:schemeClr val="accent1">
                    <a:hueOff val="98901"/>
                    <a:satOff val="-1678"/>
                    <a:lumOff val="-32941"/>
                  </a:schemeClr>
                </a:solidFill>
              </a:rPr>
              <a:t>l</a:t>
            </a:r>
            <a:r>
              <a:rPr>
                <a:solidFill>
                  <a:schemeClr val="accent6">
                    <a:hueOff val="-367287"/>
                    <a:satOff val="-1378"/>
                    <a:lumOff val="-21960"/>
                  </a:schemeClr>
                </a:solidFill>
              </a:rPr>
              <a:t>o</a:t>
            </a:r>
            <a:r>
              <a:rPr>
                <a:solidFill>
                  <a:schemeClr val="accent2">
                    <a:hueOff val="385117"/>
                    <a:satOff val="9938"/>
                    <a:lumOff val="-27064"/>
                  </a:schemeClr>
                </a:solidFill>
              </a:rPr>
              <a:t>g</a:t>
            </a:r>
            <a:r>
              <a:rPr>
                <a:solidFill>
                  <a:schemeClr val="accent5">
                    <a:hueOff val="-398196"/>
                    <a:satOff val="3155"/>
                    <a:lumOff val="-17826"/>
                  </a:schemeClr>
                </a:solidFill>
              </a:rPr>
              <a:t>y</a:t>
            </a:r>
          </a:p>
        </p:txBody>
      </p:sp>
      <p:sp>
        <p:nvSpPr>
          <p:cNvPr id="154" name="Shape 154"/>
          <p:cNvSpPr/>
          <p:nvPr/>
        </p:nvSpPr>
        <p:spPr>
          <a:xfrm>
            <a:off x="412867" y="5310716"/>
            <a:ext cx="12179067" cy="285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>
                <a:solidFill>
                  <a:srgbClr val="000000"/>
                </a:solidFill>
              </a:defRPr>
            </a:pPr>
            <a:r>
              <a:t>How does built environment affect one’s psychological well being?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Why do patients use Complementary Alternative Medicine?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What is the goal of the treatment of depression and anxiety?</a:t>
            </a:r>
          </a:p>
          <a:p>
            <a:pPr>
              <a:defRPr>
                <a:solidFill>
                  <a:srgbClr val="000000"/>
                </a:solidFill>
              </a:defRPr>
            </a:pPr>
            <a:endParaRPr/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" grpId="1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hueOff val="127472"/>
                    <a:lumOff val="-18627"/>
                  </a:schemeClr>
                </a:solidFill>
              </a:defRPr>
            </a:lvl1pPr>
          </a:lstStyle>
          <a:p>
            <a:r>
              <a:t>study components</a:t>
            </a:r>
          </a:p>
        </p:txBody>
      </p:sp>
      <p:sp>
        <p:nvSpPr>
          <p:cNvPr id="157" name="Shape 157"/>
          <p:cNvSpPr>
            <a:spLocks noGrp="1"/>
          </p:cNvSpPr>
          <p:nvPr>
            <p:ph type="body" idx="1"/>
          </p:nvPr>
        </p:nvSpPr>
        <p:spPr>
          <a:xfrm>
            <a:off x="901700" y="2247900"/>
            <a:ext cx="11201400" cy="5969000"/>
          </a:xfrm>
          <a:prstGeom prst="rect">
            <a:avLst/>
          </a:prstGeom>
        </p:spPr>
        <p:txBody>
          <a:bodyPr/>
          <a:lstStyle/>
          <a:p>
            <a:pPr marL="736600" indent="-736600">
              <a:buSzPct val="100000"/>
              <a:buAutoNum type="arabicPeriod"/>
              <a:defRPr>
                <a:solidFill>
                  <a:schemeClr val="accent1">
                    <a:hueOff val="98901"/>
                    <a:satOff val="-1678"/>
                    <a:lumOff val="-32941"/>
                  </a:schemeClr>
                </a:solidFill>
              </a:defRPr>
            </a:pPr>
            <a:r>
              <a:t>Literature Review and Analysis</a:t>
            </a:r>
          </a:p>
          <a:p>
            <a:pPr marL="736600" indent="-736600">
              <a:buSzPct val="100000"/>
              <a:buAutoNum type="arabicPeriod"/>
              <a:defRPr>
                <a:solidFill>
                  <a:schemeClr val="accent1">
                    <a:hueOff val="98901"/>
                    <a:satOff val="-1678"/>
                    <a:lumOff val="-32941"/>
                  </a:schemeClr>
                </a:solidFill>
              </a:defRPr>
            </a:pPr>
            <a:r>
              <a:t>Ethnographic Investigation</a:t>
            </a:r>
          </a:p>
          <a:p>
            <a:pPr marL="736600" indent="-736600">
              <a:buSzPct val="100000"/>
              <a:buAutoNum type="arabicPeriod"/>
              <a:defRPr>
                <a:solidFill>
                  <a:schemeClr val="accent1">
                    <a:hueOff val="98901"/>
                    <a:satOff val="-1678"/>
                    <a:lumOff val="-32941"/>
                  </a:schemeClr>
                </a:solidFill>
              </a:defRPr>
            </a:pPr>
            <a:r>
              <a:t>Design Specification Compilation</a:t>
            </a:r>
          </a:p>
          <a:p>
            <a:pPr marL="736600" indent="-736600">
              <a:buSzPct val="100000"/>
              <a:buAutoNum type="arabicPeriod"/>
              <a:defRPr>
                <a:solidFill>
                  <a:schemeClr val="accent1">
                    <a:hueOff val="98901"/>
                    <a:satOff val="-1678"/>
                    <a:lumOff val="-32941"/>
                  </a:schemeClr>
                </a:solidFill>
              </a:defRPr>
            </a:pPr>
            <a:r>
              <a:t>Peer Review &amp; Secondary Analysis</a:t>
            </a:r>
          </a:p>
          <a:p>
            <a:pPr marL="736600" indent="-736600">
              <a:buSzPct val="100000"/>
              <a:buAutoNum type="arabicPeriod"/>
              <a:defRPr>
                <a:solidFill>
                  <a:schemeClr val="accent1">
                    <a:hueOff val="98901"/>
                    <a:satOff val="-1678"/>
                    <a:lumOff val="-32941"/>
                  </a:schemeClr>
                </a:solidFill>
              </a:defRPr>
            </a:pPr>
            <a:r>
              <a:t>Conclusion &amp; Synthesis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/>
          </p:cNvSpPr>
          <p:nvPr>
            <p:ph type="title"/>
          </p:nvPr>
        </p:nvSpPr>
        <p:spPr>
          <a:xfrm>
            <a:off x="901700" y="927100"/>
            <a:ext cx="5080000" cy="7796080"/>
          </a:xfrm>
          <a:prstGeom prst="rect">
            <a:avLst/>
          </a:prstGeom>
        </p:spPr>
        <p:txBody>
          <a:bodyPr/>
          <a:lstStyle/>
          <a:p>
            <a:pPr defTabSz="443991">
              <a:defRPr sz="3648" spc="291">
                <a:effectLst>
                  <a:outerShdw blurRad="19304" dist="19304" dir="5520000" rotWithShape="0">
                    <a:srgbClr val="FFFFFF">
                      <a:alpha val="72000"/>
                    </a:srgbClr>
                  </a:outerShdw>
                </a:effectLst>
              </a:defRPr>
            </a:pPr>
            <a:r>
              <a:t>Sustainable medical practice</a:t>
            </a:r>
          </a:p>
          <a:p>
            <a:pPr defTabSz="443991">
              <a:defRPr sz="3648" spc="291">
                <a:solidFill>
                  <a:schemeClr val="accent1">
                    <a:hueOff val="98901"/>
                    <a:satOff val="-1678"/>
                    <a:lumOff val="-32941"/>
                  </a:schemeClr>
                </a:solidFill>
                <a:effectLst>
                  <a:outerShdw blurRad="19304" dist="19304" dir="5520000" rotWithShape="0">
                    <a:srgbClr val="FFFFFF">
                      <a:alpha val="72000"/>
                    </a:srgbClr>
                  </a:outerShdw>
                </a:effectLst>
              </a:defRPr>
            </a:pPr>
            <a:r>
              <a:t>more personal treatment</a:t>
            </a:r>
          </a:p>
          <a:p>
            <a:pPr defTabSz="443991">
              <a:defRPr sz="3648" spc="291">
                <a:solidFill>
                  <a:schemeClr val="accent2">
                    <a:hueOff val="385117"/>
                    <a:satOff val="9938"/>
                    <a:lumOff val="-27064"/>
                  </a:schemeClr>
                </a:solidFill>
                <a:effectLst>
                  <a:outerShdw blurRad="19304" dist="19304" dir="5520000" rotWithShape="0">
                    <a:srgbClr val="FFFFFF">
                      <a:alpha val="72000"/>
                    </a:srgbClr>
                  </a:outerShdw>
                </a:effectLst>
              </a:defRPr>
            </a:pPr>
            <a:r>
              <a:t>Diminishing stigmas</a:t>
            </a:r>
          </a:p>
          <a:p>
            <a:pPr defTabSz="443991">
              <a:defRPr sz="3648" spc="291">
                <a:solidFill>
                  <a:schemeClr val="accent3">
                    <a:hueOff val="214391"/>
                    <a:satOff val="-6136"/>
                    <a:lumOff val="-21176"/>
                  </a:schemeClr>
                </a:solidFill>
                <a:effectLst>
                  <a:outerShdw blurRad="19304" dist="19304" dir="5520000" rotWithShape="0">
                    <a:srgbClr val="FFFFFF">
                      <a:alpha val="72000"/>
                    </a:srgbClr>
                  </a:outerShdw>
                </a:effectLst>
              </a:defRPr>
            </a:pPr>
            <a:r>
              <a:t>make people feel better</a:t>
            </a:r>
          </a:p>
          <a:p>
            <a:pPr defTabSz="443991">
              <a:defRPr sz="3648" spc="291">
                <a:solidFill>
                  <a:schemeClr val="accent5">
                    <a:hueOff val="-398196"/>
                    <a:satOff val="3155"/>
                    <a:lumOff val="-17826"/>
                  </a:schemeClr>
                </a:solidFill>
                <a:effectLst>
                  <a:outerShdw blurRad="19304" dist="19304" dir="5520000" rotWithShape="0">
                    <a:srgbClr val="FFFFFF">
                      <a:alpha val="72000"/>
                    </a:srgbClr>
                  </a:outerShdw>
                </a:effectLst>
              </a:defRPr>
            </a:pPr>
            <a:r>
              <a:t>difference by design</a:t>
            </a:r>
          </a:p>
          <a:p>
            <a:pPr defTabSz="443991">
              <a:defRPr sz="3648" spc="291">
                <a:solidFill>
                  <a:schemeClr val="accent6">
                    <a:hueOff val="-367287"/>
                    <a:satOff val="-1378"/>
                    <a:lumOff val="-21960"/>
                  </a:schemeClr>
                </a:solidFill>
                <a:effectLst>
                  <a:outerShdw blurRad="19304" dist="19304" dir="5520000" rotWithShape="0">
                    <a:srgbClr val="FFFFFF">
                      <a:alpha val="72000"/>
                    </a:srgbClr>
                  </a:outerShdw>
                </a:effectLst>
              </a:defRPr>
            </a:pPr>
            <a:r>
              <a:t>improved  psychological health of rpi students</a:t>
            </a:r>
          </a:p>
        </p:txBody>
      </p:sp>
      <p:pic>
        <p:nvPicPr>
          <p:cNvPr id="160" name="anxiety-depression-comics-nick-seluk-sarah-flanigan-awkward-yeti-29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83562" y="4851192"/>
            <a:ext cx="6549476" cy="4919549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" name="tumblr_inline_nv213p4LwP1s6125h_500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73233" y="-3184"/>
            <a:ext cx="6570134" cy="461223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New_Template5">
  <a:themeElements>
    <a:clrScheme name="New_Template5">
      <a:dk1>
        <a:srgbClr val="5E524C"/>
      </a:dk1>
      <a:lt1>
        <a:srgbClr val="12455E"/>
      </a:lt1>
      <a:dk2>
        <a:srgbClr val="615E5A"/>
      </a:dk2>
      <a:lt2>
        <a:srgbClr val="C8C1B8"/>
      </a:lt2>
      <a:accent1>
        <a:srgbClr val="899DBD"/>
      </a:accent1>
      <a:accent2>
        <a:srgbClr val="74A198"/>
      </a:accent2>
      <a:accent3>
        <a:srgbClr val="8A9759"/>
      </a:accent3>
      <a:accent4>
        <a:srgbClr val="CBA466"/>
      </a:accent4>
      <a:accent5>
        <a:srgbClr val="BB7B3F"/>
      </a:accent5>
      <a:accent6>
        <a:srgbClr val="BA6C5B"/>
      </a:accent6>
      <a:hlink>
        <a:srgbClr val="0000FF"/>
      </a:hlink>
      <a:folHlink>
        <a:srgbClr val="FF00FF"/>
      </a:folHlink>
    </a:clrScheme>
    <a:fontScheme name="New_Template5">
      <a:majorFont>
        <a:latin typeface="Avenir Next"/>
        <a:ea typeface="Avenir Next"/>
        <a:cs typeface="Avenir Next"/>
      </a:majorFont>
      <a:minorFont>
        <a:latin typeface="Avenir Next Medium"/>
        <a:ea typeface="Avenir Next Medium"/>
        <a:cs typeface="Avenir Next Medium"/>
      </a:minorFont>
    </a:fontScheme>
    <a:fmtScheme name="New_Template5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760000" rotWithShape="0">
              <a:srgbClr val="FFFFFF">
                <a:alpha val="30000"/>
              </a:srgbClr>
            </a:outerShdw>
          </a:effectLst>
        </a:effectStyle>
        <a:effectStyle>
          <a:effectLst>
            <a:outerShdw blurRad="38100" dist="25400" dir="5760000" rotWithShape="0">
              <a:srgbClr val="FFFFFF">
                <a:alpha val="30000"/>
              </a:srgbClr>
            </a:outerShdw>
          </a:effectLst>
        </a:effectStyle>
        <a:effectStyle>
          <a:effectLst>
            <a:outerShdw blurRad="38100" dist="25400" dir="5760000" rotWithShape="0">
              <a:srgbClr val="FFFFFF">
                <a:alpha val="3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760000" rotWithShape="0">
            <a:srgbClr val="FFFFFF">
              <a:alpha val="3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3E3B39"/>
            </a:solidFill>
            <a:effectLst>
              <a:outerShdw blurRad="25400" dist="12700" dir="4920000" rotWithShape="0">
                <a:srgbClr val="FFFFFF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575451">
              <a:alpha val="90000"/>
            </a:srgbClr>
          </a:solidFill>
          <a:prstDash val="solid"/>
          <a:miter lim="400000"/>
        </a:ln>
        <a:effectLst>
          <a:outerShdw blurRad="25400" dist="25400" dir="5520000" rotWithShape="0">
            <a:srgbClr val="FFFFFF">
              <a:alpha val="72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1" u="none" strike="noStrike" cap="none" spc="0" normalizeH="0" baseline="0">
            <a:ln>
              <a:noFill/>
            </a:ln>
            <a:solidFill>
              <a:srgbClr val="5E524C"/>
            </a:solidFill>
            <a:effectLst>
              <a:outerShdw blurRad="25400" dist="25400" dir="5520000" rotWithShape="0">
                <a:srgbClr val="FFFFFF">
                  <a:alpha val="71999"/>
                </a:srgbClr>
              </a:outerShdw>
            </a:effectLst>
            <a:uFillTx/>
            <a:latin typeface="+mn-lt"/>
            <a:ea typeface="+mn-ea"/>
            <a:cs typeface="+mn-cs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5">
  <a:themeElements>
    <a:clrScheme name="New_Template5">
      <a:dk1>
        <a:srgbClr val="000000"/>
      </a:dk1>
      <a:lt1>
        <a:srgbClr val="FFFFFF"/>
      </a:lt1>
      <a:dk2>
        <a:srgbClr val="615E5A"/>
      </a:dk2>
      <a:lt2>
        <a:srgbClr val="C8C1B8"/>
      </a:lt2>
      <a:accent1>
        <a:srgbClr val="899DBD"/>
      </a:accent1>
      <a:accent2>
        <a:srgbClr val="74A198"/>
      </a:accent2>
      <a:accent3>
        <a:srgbClr val="8A9759"/>
      </a:accent3>
      <a:accent4>
        <a:srgbClr val="CBA466"/>
      </a:accent4>
      <a:accent5>
        <a:srgbClr val="BB7B3F"/>
      </a:accent5>
      <a:accent6>
        <a:srgbClr val="BA6C5B"/>
      </a:accent6>
      <a:hlink>
        <a:srgbClr val="0000FF"/>
      </a:hlink>
      <a:folHlink>
        <a:srgbClr val="FF00FF"/>
      </a:folHlink>
    </a:clrScheme>
    <a:fontScheme name="New_Template5">
      <a:majorFont>
        <a:latin typeface="Avenir Next"/>
        <a:ea typeface="Avenir Next"/>
        <a:cs typeface="Avenir Next"/>
      </a:majorFont>
      <a:minorFont>
        <a:latin typeface="Avenir Next Medium"/>
        <a:ea typeface="Avenir Next Medium"/>
        <a:cs typeface="Avenir Next Medium"/>
      </a:minorFont>
    </a:fontScheme>
    <a:fmtScheme name="New_Template5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760000" rotWithShape="0">
              <a:srgbClr val="FFFFFF">
                <a:alpha val="30000"/>
              </a:srgbClr>
            </a:outerShdw>
          </a:effectLst>
        </a:effectStyle>
        <a:effectStyle>
          <a:effectLst>
            <a:outerShdw blurRad="38100" dist="25400" dir="5760000" rotWithShape="0">
              <a:srgbClr val="FFFFFF">
                <a:alpha val="30000"/>
              </a:srgbClr>
            </a:outerShdw>
          </a:effectLst>
        </a:effectStyle>
        <a:effectStyle>
          <a:effectLst>
            <a:outerShdw blurRad="38100" dist="25400" dir="5760000" rotWithShape="0">
              <a:srgbClr val="FFFFFF">
                <a:alpha val="3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760000" rotWithShape="0">
            <a:srgbClr val="FFFFFF">
              <a:alpha val="3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3E3B39"/>
            </a:solidFill>
            <a:effectLst>
              <a:outerShdw blurRad="25400" dist="12700" dir="4920000" rotWithShape="0">
                <a:srgbClr val="FFFFFF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575451">
              <a:alpha val="90000"/>
            </a:srgbClr>
          </a:solidFill>
          <a:prstDash val="solid"/>
          <a:miter lim="400000"/>
        </a:ln>
        <a:effectLst>
          <a:outerShdw blurRad="25400" dist="25400" dir="5520000" rotWithShape="0">
            <a:srgbClr val="FFFFFF">
              <a:alpha val="72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1" u="none" strike="noStrike" cap="none" spc="0" normalizeH="0" baseline="0">
            <a:ln>
              <a:noFill/>
            </a:ln>
            <a:solidFill>
              <a:srgbClr val="5E524C"/>
            </a:solidFill>
            <a:effectLst>
              <a:outerShdw blurRad="25400" dist="25400" dir="5520000" rotWithShape="0">
                <a:srgbClr val="FFFFFF">
                  <a:alpha val="71999"/>
                </a:srgbClr>
              </a:outerShdw>
            </a:effectLst>
            <a:uFillTx/>
            <a:latin typeface="+mn-lt"/>
            <a:ea typeface="+mn-ea"/>
            <a:cs typeface="+mn-cs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</Words>
  <Application>Microsoft Office PowerPoint</Application>
  <PresentationFormat>Custom</PresentationFormat>
  <Paragraphs>41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Avenir Next</vt:lpstr>
      <vt:lpstr>Avenir Next Demi Bold</vt:lpstr>
      <vt:lpstr>Avenir Next Medium</vt:lpstr>
      <vt:lpstr>Helvetica Neue</vt:lpstr>
      <vt:lpstr>New_Template5</vt:lpstr>
      <vt:lpstr>Sustainability Senior Thesis Methods 2015</vt:lpstr>
      <vt:lpstr>Mrs. Thayer &amp;  The windchill factor by M.F.K. Fisher</vt:lpstr>
      <vt:lpstr>Built Environment as Complementary Alternative Medicine For the treatment of anxiety and depressive disorders</vt:lpstr>
      <vt:lpstr>Built Environment</vt:lpstr>
      <vt:lpstr>Complementary Alternative Medicine</vt:lpstr>
      <vt:lpstr>Anxiety and depressive disorders</vt:lpstr>
      <vt:lpstr>Environmental  Psychology</vt:lpstr>
      <vt:lpstr>study components</vt:lpstr>
      <vt:lpstr>Sustainable medical practice more personal treatment Diminishing stigmas make people feel better difference by design improved  psychological health of rpi students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Sustainability Senior Thesis Methods 2015</dc:title>
  <dc:creator>morgaa2</dc:creator>
  <cp:lastModifiedBy>Alli Morgan</cp:lastModifiedBy>
  <cp:revision>2</cp:revision>
  <dcterms:modified xsi:type="dcterms:W3CDTF">2015-12-15T14:39:36Z</dcterms:modified>
</cp:coreProperties>
</file>